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1.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22.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23.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4.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9" r:id="rId4"/>
    <p:sldMasterId id="2147483724" r:id="rId5"/>
    <p:sldMasterId id="2147483748" r:id="rId6"/>
    <p:sldMasterId id="2147483762" r:id="rId7"/>
    <p:sldMasterId id="2147483774" r:id="rId8"/>
    <p:sldMasterId id="2147484012" r:id="rId9"/>
    <p:sldMasterId id="2147484024" r:id="rId10"/>
    <p:sldMasterId id="2147484038" r:id="rId11"/>
    <p:sldMasterId id="2147484051" r:id="rId12"/>
    <p:sldMasterId id="2147484063" r:id="rId13"/>
    <p:sldMasterId id="2147484089" r:id="rId14"/>
    <p:sldMasterId id="2147484102" r:id="rId15"/>
    <p:sldMasterId id="2147484118" r:id="rId16"/>
    <p:sldMasterId id="2147484132" r:id="rId17"/>
    <p:sldMasterId id="2147484145" r:id="rId18"/>
    <p:sldMasterId id="2147484159" r:id="rId19"/>
    <p:sldMasterId id="2147484182" r:id="rId20"/>
    <p:sldMasterId id="2147484207" r:id="rId21"/>
    <p:sldMasterId id="2147484240" r:id="rId22"/>
    <p:sldMasterId id="2147484253" r:id="rId23"/>
    <p:sldMasterId id="2147484280" r:id="rId24"/>
    <p:sldMasterId id="2147484292" r:id="rId25"/>
  </p:sldMasterIdLst>
  <p:notesMasterIdLst>
    <p:notesMasterId r:id="rId102"/>
  </p:notesMasterIdLst>
  <p:sldIdLst>
    <p:sldId id="879" r:id="rId26"/>
    <p:sldId id="281" r:id="rId27"/>
    <p:sldId id="266" r:id="rId28"/>
    <p:sldId id="265" r:id="rId29"/>
    <p:sldId id="257" r:id="rId30"/>
    <p:sldId id="891" r:id="rId31"/>
    <p:sldId id="256" r:id="rId32"/>
    <p:sldId id="258" r:id="rId33"/>
    <p:sldId id="552" r:id="rId34"/>
    <p:sldId id="259" r:id="rId35"/>
    <p:sldId id="553" r:id="rId36"/>
    <p:sldId id="261" r:id="rId37"/>
    <p:sldId id="260" r:id="rId38"/>
    <p:sldId id="262" r:id="rId39"/>
    <p:sldId id="263" r:id="rId40"/>
    <p:sldId id="264" r:id="rId41"/>
    <p:sldId id="554" r:id="rId42"/>
    <p:sldId id="467" r:id="rId43"/>
    <p:sldId id="268" r:id="rId44"/>
    <p:sldId id="269" r:id="rId45"/>
    <p:sldId id="270" r:id="rId46"/>
    <p:sldId id="271" r:id="rId47"/>
    <p:sldId id="272" r:id="rId48"/>
    <p:sldId id="273" r:id="rId49"/>
    <p:sldId id="274" r:id="rId50"/>
    <p:sldId id="275" r:id="rId51"/>
    <p:sldId id="267" r:id="rId52"/>
    <p:sldId id="658" r:id="rId53"/>
    <p:sldId id="305" r:id="rId54"/>
    <p:sldId id="452" r:id="rId55"/>
    <p:sldId id="880" r:id="rId56"/>
    <p:sldId id="322" r:id="rId57"/>
    <p:sldId id="699" r:id="rId58"/>
    <p:sldId id="661" r:id="rId59"/>
    <p:sldId id="701" r:id="rId60"/>
    <p:sldId id="883" r:id="rId61"/>
    <p:sldId id="877" r:id="rId62"/>
    <p:sldId id="861" r:id="rId63"/>
    <p:sldId id="885" r:id="rId64"/>
    <p:sldId id="457" r:id="rId65"/>
    <p:sldId id="523" r:id="rId66"/>
    <p:sldId id="878" r:id="rId67"/>
    <p:sldId id="884" r:id="rId68"/>
    <p:sldId id="901" r:id="rId69"/>
    <p:sldId id="472" r:id="rId70"/>
    <p:sldId id="371" r:id="rId71"/>
    <p:sldId id="890" r:id="rId72"/>
    <p:sldId id="895" r:id="rId73"/>
    <p:sldId id="546" r:id="rId74"/>
    <p:sldId id="625" r:id="rId75"/>
    <p:sldId id="897" r:id="rId76"/>
    <p:sldId id="893" r:id="rId77"/>
    <p:sldId id="892" r:id="rId78"/>
    <p:sldId id="886" r:id="rId79"/>
    <p:sldId id="898" r:id="rId80"/>
    <p:sldId id="899" r:id="rId81"/>
    <p:sldId id="316" r:id="rId82"/>
    <p:sldId id="903" r:id="rId83"/>
    <p:sldId id="887" r:id="rId84"/>
    <p:sldId id="624" r:id="rId85"/>
    <p:sldId id="609" r:id="rId86"/>
    <p:sldId id="461" r:id="rId87"/>
    <p:sldId id="462" r:id="rId88"/>
    <p:sldId id="889" r:id="rId89"/>
    <p:sldId id="603" r:id="rId90"/>
    <p:sldId id="296" r:id="rId91"/>
    <p:sldId id="900" r:id="rId92"/>
    <p:sldId id="896" r:id="rId93"/>
    <p:sldId id="902" r:id="rId94"/>
    <p:sldId id="627" r:id="rId95"/>
    <p:sldId id="310" r:id="rId96"/>
    <p:sldId id="551" r:id="rId97"/>
    <p:sldId id="454" r:id="rId98"/>
    <p:sldId id="471" r:id="rId99"/>
    <p:sldId id="456" r:id="rId100"/>
    <p:sldId id="90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94" autoAdjust="0"/>
  </p:normalViewPr>
  <p:slideViewPr>
    <p:cSldViewPr snapToGrid="0">
      <p:cViewPr varScale="1">
        <p:scale>
          <a:sx n="71" d="100"/>
          <a:sy n="71" d="100"/>
        </p:scale>
        <p:origin x="34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99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slide" Target="slides/slide54.xml"/><Relationship Id="rId87" Type="http://schemas.openxmlformats.org/officeDocument/2006/relationships/slide" Target="slides/slide6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slide" Target="slides/slide57.xml"/><Relationship Id="rId90" Type="http://schemas.openxmlformats.org/officeDocument/2006/relationships/slide" Target="slides/slide65.xml"/><Relationship Id="rId95" Type="http://schemas.openxmlformats.org/officeDocument/2006/relationships/slide" Target="slides/slide7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spPr>
        <a:noFill/>
        <a:ln w="9525">
          <a:noFill/>
        </a:ln>
      </c:spPr>
    </c:floor>
    <c:sideWall>
      <c:thickness val="0"/>
    </c:sideWall>
    <c:backWall>
      <c:thickness val="0"/>
    </c:backWall>
    <c:plotArea>
      <c:layout>
        <c:manualLayout>
          <c:layoutTarget val="inner"/>
          <c:xMode val="edge"/>
          <c:yMode val="edge"/>
          <c:x val="1.65016501650165E-2"/>
          <c:y val="3.8461538461538464E-2"/>
          <c:w val="0.9636963696369637"/>
          <c:h val="0.92948717948717952"/>
        </c:manualLayout>
      </c:layout>
      <c:bar3DChart>
        <c:barDir val="bar"/>
        <c:grouping val="clustered"/>
        <c:varyColors val="0"/>
        <c:ser>
          <c:idx val="0"/>
          <c:order val="0"/>
          <c:tx>
            <c:strRef>
              <c:f>Sheet1!$B$1</c:f>
              <c:strCache>
                <c:ptCount val="1"/>
                <c:pt idx="0">
                  <c:v>Series 1</c:v>
                </c:pt>
              </c:strCache>
            </c:strRef>
          </c:tx>
          <c:spPr>
            <a:solidFill>
              <a:schemeClr val="bg2">
                <a:lumMod val="60000"/>
                <a:lumOff val="40000"/>
              </a:schemeClr>
            </a:solidFill>
          </c:spPr>
          <c:invertIfNegative val="0"/>
          <c:dPt>
            <c:idx val="0"/>
            <c:invertIfNegative val="0"/>
            <c:bubble3D val="0"/>
            <c:spPr>
              <a:solidFill>
                <a:srgbClr val="FF0000"/>
              </a:solidFill>
            </c:spPr>
            <c:extLst>
              <c:ext xmlns:c16="http://schemas.microsoft.com/office/drawing/2014/chart" uri="{C3380CC4-5D6E-409C-BE32-E72D297353CC}">
                <c16:uniqueId val="{00000001-68B0-41BE-9E3A-3170BA7AED40}"/>
              </c:ext>
            </c:extLst>
          </c:dPt>
          <c:dPt>
            <c:idx val="1"/>
            <c:invertIfNegative val="0"/>
            <c:bubble3D val="0"/>
            <c:spPr>
              <a:solidFill>
                <a:srgbClr val="FF0000"/>
              </a:solidFill>
            </c:spPr>
            <c:extLst>
              <c:ext xmlns:c16="http://schemas.microsoft.com/office/drawing/2014/chart" uri="{C3380CC4-5D6E-409C-BE32-E72D297353CC}">
                <c16:uniqueId val="{00000003-68B0-41BE-9E3A-3170BA7AED40}"/>
              </c:ext>
            </c:extLst>
          </c:dPt>
          <c:dPt>
            <c:idx val="2"/>
            <c:invertIfNegative val="0"/>
            <c:bubble3D val="0"/>
            <c:spPr>
              <a:solidFill>
                <a:srgbClr val="DDEE78"/>
              </a:solidFill>
            </c:spPr>
            <c:extLst>
              <c:ext xmlns:c16="http://schemas.microsoft.com/office/drawing/2014/chart" uri="{C3380CC4-5D6E-409C-BE32-E72D297353CC}">
                <c16:uniqueId val="{00000005-68B0-41BE-9E3A-3170BA7AED40}"/>
              </c:ext>
            </c:extLst>
          </c:dPt>
          <c:dPt>
            <c:idx val="3"/>
            <c:invertIfNegative val="0"/>
            <c:bubble3D val="0"/>
            <c:spPr>
              <a:solidFill>
                <a:srgbClr val="A162D0"/>
              </a:solidFill>
            </c:spPr>
            <c:extLst>
              <c:ext xmlns:c16="http://schemas.microsoft.com/office/drawing/2014/chart" uri="{C3380CC4-5D6E-409C-BE32-E72D297353CC}">
                <c16:uniqueId val="{00000007-68B0-41BE-9E3A-3170BA7AED40}"/>
              </c:ext>
            </c:extLst>
          </c:dPt>
          <c:dPt>
            <c:idx val="4"/>
            <c:invertIfNegative val="0"/>
            <c:bubble3D val="0"/>
            <c:spPr>
              <a:solidFill>
                <a:srgbClr val="FFFF00"/>
              </a:solidFill>
            </c:spPr>
            <c:extLst>
              <c:ext xmlns:c16="http://schemas.microsoft.com/office/drawing/2014/chart" uri="{C3380CC4-5D6E-409C-BE32-E72D297353CC}">
                <c16:uniqueId val="{00000009-68B0-41BE-9E3A-3170BA7AED40}"/>
              </c:ext>
            </c:extLst>
          </c:dPt>
          <c:dPt>
            <c:idx val="5"/>
            <c:invertIfNegative val="0"/>
            <c:bubble3D val="0"/>
            <c:spPr>
              <a:solidFill>
                <a:srgbClr val="92D050"/>
              </a:solidFill>
            </c:spPr>
            <c:extLst>
              <c:ext xmlns:c16="http://schemas.microsoft.com/office/drawing/2014/chart" uri="{C3380CC4-5D6E-409C-BE32-E72D297353CC}">
                <c16:uniqueId val="{0000000B-68B0-41BE-9E3A-3170BA7AED40}"/>
              </c:ext>
            </c:extLst>
          </c:dPt>
          <c:dPt>
            <c:idx val="6"/>
            <c:invertIfNegative val="0"/>
            <c:bubble3D val="0"/>
            <c:spPr>
              <a:solidFill>
                <a:srgbClr val="FF9933"/>
              </a:solidFill>
            </c:spPr>
            <c:extLst>
              <c:ext xmlns:c16="http://schemas.microsoft.com/office/drawing/2014/chart" uri="{C3380CC4-5D6E-409C-BE32-E72D297353CC}">
                <c16:uniqueId val="{0000000D-68B0-41BE-9E3A-3170BA7AED40}"/>
              </c:ext>
            </c:extLst>
          </c:dPt>
          <c:dPt>
            <c:idx val="7"/>
            <c:invertIfNegative val="0"/>
            <c:bubble3D val="0"/>
            <c:spPr>
              <a:solidFill>
                <a:schemeClr val="accent2">
                  <a:lumMod val="60000"/>
                  <a:lumOff val="40000"/>
                </a:schemeClr>
              </a:solidFill>
            </c:spPr>
            <c:extLst>
              <c:ext xmlns:c16="http://schemas.microsoft.com/office/drawing/2014/chart" uri="{C3380CC4-5D6E-409C-BE32-E72D297353CC}">
                <c16:uniqueId val="{0000000F-68B0-41BE-9E3A-3170BA7AED40}"/>
              </c:ext>
            </c:extLst>
          </c:dPt>
          <c:dPt>
            <c:idx val="8"/>
            <c:invertIfNegative val="0"/>
            <c:bubble3D val="0"/>
            <c:spPr>
              <a:solidFill>
                <a:schemeClr val="accent1">
                  <a:lumMod val="60000"/>
                  <a:lumOff val="40000"/>
                </a:schemeClr>
              </a:solidFill>
            </c:spPr>
            <c:extLst>
              <c:ext xmlns:c16="http://schemas.microsoft.com/office/drawing/2014/chart" uri="{C3380CC4-5D6E-409C-BE32-E72D297353CC}">
                <c16:uniqueId val="{00000011-68B0-41BE-9E3A-3170BA7AED40}"/>
              </c:ext>
            </c:extLst>
          </c:dPt>
          <c:cat>
            <c:strRef>
              <c:f>Sheet1!$A$2:$A$11</c:f>
              <c:strCache>
                <c:ptCount val="10"/>
                <c:pt idx="0">
                  <c:v>Relative</c:v>
                </c:pt>
                <c:pt idx="1">
                  <c:v>Risk</c:v>
                </c:pt>
                <c:pt idx="2">
                  <c:v>Structural</c:v>
                </c:pt>
                <c:pt idx="3">
                  <c:v>Non-Structural</c:v>
                </c:pt>
                <c:pt idx="4">
                  <c:v>Natural Storage</c:v>
                </c:pt>
                <c:pt idx="5">
                  <c:v>Insurance</c:v>
                </c:pt>
                <c:pt idx="6">
                  <c:v>Contegency Plans</c:v>
                </c:pt>
                <c:pt idx="7">
                  <c:v>Outreach</c:v>
                </c:pt>
                <c:pt idx="8">
                  <c:v>Building Codes</c:v>
                </c:pt>
                <c:pt idx="9">
                  <c:v>Zoning</c:v>
                </c:pt>
              </c:strCache>
            </c:strRef>
          </c:cat>
          <c:val>
            <c:numRef>
              <c:f>Sheet1!$B$2:$B$11</c:f>
              <c:numCache>
                <c:formatCode>General</c:formatCode>
                <c:ptCount val="10"/>
                <c:pt idx="0">
                  <c:v>10</c:v>
                </c:pt>
                <c:pt idx="1">
                  <c:v>10</c:v>
                </c:pt>
                <c:pt idx="2">
                  <c:v>8</c:v>
                </c:pt>
                <c:pt idx="3">
                  <c:v>7</c:v>
                </c:pt>
                <c:pt idx="4">
                  <c:v>6</c:v>
                </c:pt>
                <c:pt idx="5">
                  <c:v>5</c:v>
                </c:pt>
                <c:pt idx="6">
                  <c:v>4</c:v>
                </c:pt>
                <c:pt idx="7">
                  <c:v>3</c:v>
                </c:pt>
                <c:pt idx="8">
                  <c:v>2</c:v>
                </c:pt>
                <c:pt idx="9">
                  <c:v>1</c:v>
                </c:pt>
              </c:numCache>
            </c:numRef>
          </c:val>
          <c:extLst>
            <c:ext xmlns:c16="http://schemas.microsoft.com/office/drawing/2014/chart" uri="{C3380CC4-5D6E-409C-BE32-E72D297353CC}">
              <c16:uniqueId val="{00000012-68B0-41BE-9E3A-3170BA7AED40}"/>
            </c:ext>
          </c:extLst>
        </c:ser>
        <c:dLbls>
          <c:showLegendKey val="0"/>
          <c:showVal val="0"/>
          <c:showCatName val="0"/>
          <c:showSerName val="0"/>
          <c:showPercent val="0"/>
          <c:showBubbleSize val="0"/>
        </c:dLbls>
        <c:gapWidth val="0"/>
        <c:gapDepth val="0"/>
        <c:shape val="box"/>
        <c:axId val="612108544"/>
        <c:axId val="612122624"/>
        <c:axId val="0"/>
      </c:bar3DChart>
      <c:catAx>
        <c:axId val="612108544"/>
        <c:scaling>
          <c:orientation val="minMax"/>
        </c:scaling>
        <c:delete val="0"/>
        <c:axPos val="l"/>
        <c:numFmt formatCode="General" sourceLinked="0"/>
        <c:majorTickMark val="out"/>
        <c:minorTickMark val="none"/>
        <c:tickLblPos val="none"/>
        <c:crossAx val="612122624"/>
        <c:crosses val="autoZero"/>
        <c:auto val="1"/>
        <c:lblAlgn val="ctr"/>
        <c:lblOffset val="100"/>
        <c:tickLblSkip val="1"/>
        <c:noMultiLvlLbl val="0"/>
      </c:catAx>
      <c:valAx>
        <c:axId val="612122624"/>
        <c:scaling>
          <c:orientation val="minMax"/>
        </c:scaling>
        <c:delete val="1"/>
        <c:axPos val="b"/>
        <c:numFmt formatCode="General" sourceLinked="1"/>
        <c:majorTickMark val="out"/>
        <c:minorTickMark val="none"/>
        <c:tickLblPos val="none"/>
        <c:crossAx val="612108544"/>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02BDB-0958-4023-87C0-22CBA8283DDB}" type="doc">
      <dgm:prSet loTypeId="urn:microsoft.com/office/officeart/2005/8/layout/hProcess9" loCatId="process" qsTypeId="urn:microsoft.com/office/officeart/2005/8/quickstyle/simple1" qsCatId="simple" csTypeId="urn:microsoft.com/office/officeart/2005/8/colors/accent3_2" csCatId="accent3" phldr="1"/>
      <dgm:spPr/>
    </dgm:pt>
    <dgm:pt modelId="{134608AC-5251-44E8-BB54-71EB67CE4FDA}">
      <dgm:prSet phldrT="[Text]" custT="1"/>
      <dgm:spPr>
        <a:xfrm>
          <a:off x="2151" y="828635"/>
          <a:ext cx="1295384" cy="3311281"/>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Text" lastClr="000000"/>
              </a:solidFill>
              <a:latin typeface="Calibri"/>
              <a:ea typeface="+mn-ea"/>
              <a:cs typeface="+mn-cs"/>
            </a:rPr>
            <a:t>A willingness to live with floods</a:t>
          </a:r>
        </a:p>
      </dgm:t>
    </dgm:pt>
    <dgm:pt modelId="{675102C3-DCF3-4CC1-9A63-56FE27530A0B}" type="parTrans" cxnId="{9ADD066F-B5DC-4DEE-A584-02A5586A0384}">
      <dgm:prSet/>
      <dgm:spPr/>
      <dgm:t>
        <a:bodyPr/>
        <a:lstStyle/>
        <a:p>
          <a:endParaRPr lang="en-GB" sz="2000"/>
        </a:p>
      </dgm:t>
    </dgm:pt>
    <dgm:pt modelId="{26B35F57-0ECB-4F5B-8C02-F4963917EF7C}" type="sibTrans" cxnId="{9ADD066F-B5DC-4DEE-A584-02A5586A0384}">
      <dgm:prSet/>
      <dgm:spPr/>
      <dgm:t>
        <a:bodyPr/>
        <a:lstStyle/>
        <a:p>
          <a:endParaRPr lang="en-GB" sz="2000"/>
        </a:p>
      </dgm:t>
    </dgm:pt>
    <dgm:pt modelId="{6F4F2CB7-0713-4C6F-B78B-5821A260ADBC}">
      <dgm:prSet phldrT="[Text]" custT="1"/>
      <dgm:spPr>
        <a:xfrm>
          <a:off x="2151" y="828635"/>
          <a:ext cx="1295384" cy="3311281"/>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Text" lastClr="000000"/>
              </a:solidFill>
              <a:latin typeface="Calibri"/>
              <a:ea typeface="+mn-ea"/>
              <a:cs typeface="+mn-cs"/>
            </a:rPr>
            <a:t>Individual and small communities adapt to the natures rhythm</a:t>
          </a:r>
          <a:r>
            <a:rPr lang="en-GB" sz="1200" b="1" dirty="0">
              <a:solidFill>
                <a:sysClr val="window" lastClr="FFFFFF"/>
              </a:solidFill>
              <a:latin typeface="Calibri"/>
              <a:ea typeface="+mn-ea"/>
              <a:cs typeface="+mn-cs"/>
            </a:rPr>
            <a:t>.</a:t>
          </a:r>
        </a:p>
      </dgm:t>
    </dgm:pt>
    <dgm:pt modelId="{D06BE7EB-C8BA-490A-A950-CC7C9B27AEA7}" type="parTrans" cxnId="{B18ACB86-18D8-43F1-9145-E8D13376AC5F}">
      <dgm:prSet/>
      <dgm:spPr/>
      <dgm:t>
        <a:bodyPr/>
        <a:lstStyle/>
        <a:p>
          <a:endParaRPr lang="en-GB" sz="2000"/>
        </a:p>
      </dgm:t>
    </dgm:pt>
    <dgm:pt modelId="{F7CB8E06-919B-4DF0-B9C5-2FBFC96A6981}" type="sibTrans" cxnId="{B18ACB86-18D8-43F1-9145-E8D13376AC5F}">
      <dgm:prSet/>
      <dgm:spPr/>
      <dgm:t>
        <a:bodyPr/>
        <a:lstStyle/>
        <a:p>
          <a:endParaRPr lang="en-GB" sz="2000"/>
        </a:p>
      </dgm:t>
    </dgm:pt>
    <dgm:pt modelId="{653C37AB-6040-47AC-92AD-33DEBA8D2339}">
      <dgm:prSet phldrT="[Text]" custT="1"/>
      <dgm:spPr>
        <a:xfrm>
          <a:off x="1513433" y="842706"/>
          <a:ext cx="1295384" cy="3283139"/>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Text" lastClr="000000"/>
              </a:solidFill>
              <a:latin typeface="Calibri"/>
              <a:ea typeface="+mn-ea"/>
              <a:cs typeface="+mn-cs"/>
            </a:rPr>
            <a:t>A desire to utilise the floodplain</a:t>
          </a:r>
        </a:p>
      </dgm:t>
    </dgm:pt>
    <dgm:pt modelId="{4208C89C-2359-492E-81D6-FFA988C682C7}" type="parTrans" cxnId="{12B47BF3-5223-4095-94A7-DA5F6EA3C2AD}">
      <dgm:prSet/>
      <dgm:spPr/>
      <dgm:t>
        <a:bodyPr/>
        <a:lstStyle/>
        <a:p>
          <a:endParaRPr lang="en-GB" sz="2000"/>
        </a:p>
      </dgm:t>
    </dgm:pt>
    <dgm:pt modelId="{58B3CB9D-2366-484F-8D8B-D626FC71BC12}" type="sibTrans" cxnId="{12B47BF3-5223-4095-94A7-DA5F6EA3C2AD}">
      <dgm:prSet/>
      <dgm:spPr/>
      <dgm:t>
        <a:bodyPr/>
        <a:lstStyle/>
        <a:p>
          <a:endParaRPr lang="en-GB" sz="2000"/>
        </a:p>
      </dgm:t>
    </dgm:pt>
    <dgm:pt modelId="{78CF8A21-A72E-4032-98DC-85FEC4E21A7B}">
      <dgm:prSet phldrT="[Text]" custT="1"/>
      <dgm:spPr>
        <a:xfrm>
          <a:off x="1513433" y="842706"/>
          <a:ext cx="1295384" cy="3283139"/>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dirty="0">
              <a:solidFill>
                <a:sysClr val="windowText" lastClr="000000"/>
              </a:solidFill>
              <a:latin typeface="Calibri"/>
              <a:ea typeface="+mn-ea"/>
              <a:cs typeface="+mn-cs"/>
            </a:rPr>
            <a:t>Fertile land in floodplain is drained for food production.</a:t>
          </a:r>
        </a:p>
      </dgm:t>
    </dgm:pt>
    <dgm:pt modelId="{AB14FCBA-537E-4869-82FB-AD99A47F7374}" type="parTrans" cxnId="{0398A8D8-70D5-4FBC-B607-234442755F3F}">
      <dgm:prSet/>
      <dgm:spPr/>
      <dgm:t>
        <a:bodyPr/>
        <a:lstStyle/>
        <a:p>
          <a:endParaRPr lang="en-GB" sz="2000"/>
        </a:p>
      </dgm:t>
    </dgm:pt>
    <dgm:pt modelId="{4D52557F-000F-460B-A30F-3B78C10545AA}" type="sibTrans" cxnId="{0398A8D8-70D5-4FBC-B607-234442755F3F}">
      <dgm:prSet/>
      <dgm:spPr/>
      <dgm:t>
        <a:bodyPr/>
        <a:lstStyle/>
        <a:p>
          <a:endParaRPr lang="en-GB" sz="2000"/>
        </a:p>
      </dgm:t>
    </dgm:pt>
    <dgm:pt modelId="{078C56F8-77C5-495F-90A2-E597D2615412}">
      <dgm:prSet phldrT="[Text]" custT="1"/>
      <dgm:spPr>
        <a:xfrm>
          <a:off x="3024715" y="856777"/>
          <a:ext cx="1295384" cy="3254997"/>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Text" lastClr="000000"/>
              </a:solidFill>
              <a:latin typeface="Calibri"/>
              <a:ea typeface="+mn-ea"/>
              <a:cs typeface="+mn-cs"/>
            </a:rPr>
            <a:t>A need to control floods</a:t>
          </a:r>
        </a:p>
      </dgm:t>
    </dgm:pt>
    <dgm:pt modelId="{9970CE71-1F9C-4764-8628-CAB490BD9B67}" type="parTrans" cxnId="{48CBACC6-9D59-4179-9EC7-7FAE8EDAE6F7}">
      <dgm:prSet/>
      <dgm:spPr/>
      <dgm:t>
        <a:bodyPr/>
        <a:lstStyle/>
        <a:p>
          <a:endParaRPr lang="en-GB" sz="2000"/>
        </a:p>
      </dgm:t>
    </dgm:pt>
    <dgm:pt modelId="{A2BDFDF2-F884-4964-B105-D46007762FEF}" type="sibTrans" cxnId="{48CBACC6-9D59-4179-9EC7-7FAE8EDAE6F7}">
      <dgm:prSet/>
      <dgm:spPr/>
      <dgm:t>
        <a:bodyPr/>
        <a:lstStyle/>
        <a:p>
          <a:endParaRPr lang="en-GB" sz="2000"/>
        </a:p>
      </dgm:t>
    </dgm:pt>
    <dgm:pt modelId="{B50BB402-83B3-43F7-A181-A5EAD1DDE4FF}">
      <dgm:prSet phldrT="[Text]" custT="1"/>
      <dgm:spPr>
        <a:xfrm>
          <a:off x="3024715" y="856777"/>
          <a:ext cx="1295384" cy="3254997"/>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dirty="0">
              <a:solidFill>
                <a:sysClr val="windowText" lastClr="000000"/>
              </a:solidFill>
              <a:latin typeface="Calibri"/>
              <a:ea typeface="+mn-ea"/>
              <a:cs typeface="+mn-cs"/>
            </a:rPr>
            <a:t>Large scale structural approaches are implemented through organised  governance</a:t>
          </a:r>
          <a:r>
            <a:rPr lang="en-GB" sz="1050" dirty="0">
              <a:solidFill>
                <a:sysClr val="windowText" lastClr="000000"/>
              </a:solidFill>
              <a:latin typeface="Calibri"/>
              <a:ea typeface="+mn-ea"/>
              <a:cs typeface="+mn-cs"/>
            </a:rPr>
            <a:t>.</a:t>
          </a:r>
        </a:p>
      </dgm:t>
    </dgm:pt>
    <dgm:pt modelId="{43357C81-43CA-4586-AABE-3814A3AE5FCC}" type="parTrans" cxnId="{0297F68F-DE14-48FE-8216-6CCE7B1450CD}">
      <dgm:prSet/>
      <dgm:spPr/>
      <dgm:t>
        <a:bodyPr/>
        <a:lstStyle/>
        <a:p>
          <a:endParaRPr lang="en-GB" sz="2000"/>
        </a:p>
      </dgm:t>
    </dgm:pt>
    <dgm:pt modelId="{5E992D39-90FA-482A-8C14-91570595CDA4}" type="sibTrans" cxnId="{0297F68F-DE14-48FE-8216-6CCE7B1450CD}">
      <dgm:prSet/>
      <dgm:spPr/>
      <dgm:t>
        <a:bodyPr/>
        <a:lstStyle/>
        <a:p>
          <a:endParaRPr lang="en-GB" sz="2000"/>
        </a:p>
      </dgm:t>
    </dgm:pt>
    <dgm:pt modelId="{F82BD04C-B9B7-4286-9EF8-AC79E5EA5B0A}">
      <dgm:prSet phldrT="[Text]" custT="1"/>
      <dgm:spPr>
        <a:xfrm>
          <a:off x="4535997" y="856777"/>
          <a:ext cx="1295384" cy="3254997"/>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Text" lastClr="000000"/>
              </a:solidFill>
              <a:latin typeface="Calibri"/>
              <a:ea typeface="+mn-ea"/>
              <a:cs typeface="+mn-cs"/>
            </a:rPr>
            <a:t>A need  to reduce flood damages</a:t>
          </a:r>
        </a:p>
      </dgm:t>
    </dgm:pt>
    <dgm:pt modelId="{2C4EFB35-EB4E-4EFD-9287-BA0725AF9241}" type="parTrans" cxnId="{856EBDE6-7E5A-4238-8973-817D37E92888}">
      <dgm:prSet/>
      <dgm:spPr/>
      <dgm:t>
        <a:bodyPr/>
        <a:lstStyle/>
        <a:p>
          <a:endParaRPr lang="en-GB" sz="2000"/>
        </a:p>
      </dgm:t>
    </dgm:pt>
    <dgm:pt modelId="{F51EF7C9-B511-49AD-AD33-3D5038207539}" type="sibTrans" cxnId="{856EBDE6-7E5A-4238-8973-817D37E92888}">
      <dgm:prSet/>
      <dgm:spPr/>
      <dgm:t>
        <a:bodyPr/>
        <a:lstStyle/>
        <a:p>
          <a:endParaRPr lang="en-GB" sz="2000"/>
        </a:p>
      </dgm:t>
    </dgm:pt>
    <dgm:pt modelId="{180F1654-3F34-49BE-9921-8384D6D3B1AB}">
      <dgm:prSet phldrT="[Text]" custT="1"/>
      <dgm:spPr>
        <a:xfrm>
          <a:off x="6047279" y="898979"/>
          <a:ext cx="1295384" cy="3170592"/>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Text" lastClr="000000"/>
              </a:solidFill>
              <a:latin typeface="Calibri"/>
              <a:ea typeface="+mn-ea"/>
              <a:cs typeface="+mn-cs"/>
            </a:rPr>
            <a:t> A need to manage risk</a:t>
          </a:r>
        </a:p>
      </dgm:t>
    </dgm:pt>
    <dgm:pt modelId="{CB62D40F-62FA-4F8E-8E40-69DD00B9F9DE}" type="parTrans" cxnId="{EDC2784F-AE95-4EE0-B549-225C5A9FB004}">
      <dgm:prSet/>
      <dgm:spPr/>
      <dgm:t>
        <a:bodyPr/>
        <a:lstStyle/>
        <a:p>
          <a:endParaRPr lang="en-GB" sz="2000"/>
        </a:p>
      </dgm:t>
    </dgm:pt>
    <dgm:pt modelId="{0BDB3167-CC7A-44A7-9292-4EB4029A8982}" type="sibTrans" cxnId="{EDC2784F-AE95-4EE0-B549-225C5A9FB004}">
      <dgm:prSet/>
      <dgm:spPr/>
      <dgm:t>
        <a:bodyPr/>
        <a:lstStyle/>
        <a:p>
          <a:endParaRPr lang="en-GB" sz="2000"/>
        </a:p>
      </dgm:t>
    </dgm:pt>
    <dgm:pt modelId="{44725C54-3168-406D-8C01-3138348E3CBA}">
      <dgm:prSet phldrT="[Text]" custT="1"/>
      <dgm:spPr>
        <a:xfrm>
          <a:off x="6047279" y="898979"/>
          <a:ext cx="1295384" cy="3170592"/>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dirty="0">
              <a:solidFill>
                <a:sysClr val="windowText" lastClr="000000"/>
              </a:solidFill>
              <a:latin typeface="Calibri"/>
              <a:ea typeface="+mn-ea"/>
              <a:cs typeface="+mn-cs"/>
            </a:rPr>
            <a:t>A recognition that not all problems are equal.</a:t>
          </a:r>
        </a:p>
      </dgm:t>
    </dgm:pt>
    <dgm:pt modelId="{0351B8DB-E82E-45BA-B4E8-B7FE307E4147}" type="parTrans" cxnId="{E9D2C1D6-5D81-476D-AC86-6D9541AFAD1A}">
      <dgm:prSet/>
      <dgm:spPr/>
      <dgm:t>
        <a:bodyPr/>
        <a:lstStyle/>
        <a:p>
          <a:endParaRPr lang="en-GB" sz="2000"/>
        </a:p>
      </dgm:t>
    </dgm:pt>
    <dgm:pt modelId="{4F11C8D3-75A8-4B4E-898E-CE22498564F6}" type="sibTrans" cxnId="{E9D2C1D6-5D81-476D-AC86-6D9541AFAD1A}">
      <dgm:prSet/>
      <dgm:spPr/>
      <dgm:t>
        <a:bodyPr/>
        <a:lstStyle/>
        <a:p>
          <a:endParaRPr lang="en-GB" sz="2000"/>
        </a:p>
      </dgm:t>
    </dgm:pt>
    <dgm:pt modelId="{2A5E6294-CF0B-4BE3-BCB7-8F77E655631A}">
      <dgm:prSet phldrT="[Text]" custT="1"/>
      <dgm:spPr>
        <a:xfrm>
          <a:off x="4535997" y="856777"/>
          <a:ext cx="1295384" cy="3254997"/>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dirty="0">
              <a:solidFill>
                <a:sysClr val="windowText" lastClr="000000"/>
              </a:solidFill>
              <a:latin typeface="Calibri"/>
              <a:ea typeface="+mn-ea"/>
              <a:cs typeface="+mn-cs"/>
            </a:rPr>
            <a:t>A recognition that engineering alone has limitations.</a:t>
          </a:r>
        </a:p>
      </dgm:t>
    </dgm:pt>
    <dgm:pt modelId="{B912DF7F-B557-4AA7-93D3-56C7025844AF}" type="parTrans" cxnId="{B63F2D39-80A3-4EC6-B861-F83B10690268}">
      <dgm:prSet/>
      <dgm:spPr/>
      <dgm:t>
        <a:bodyPr/>
        <a:lstStyle/>
        <a:p>
          <a:endParaRPr lang="en-GB" sz="2000"/>
        </a:p>
      </dgm:t>
    </dgm:pt>
    <dgm:pt modelId="{F9C8B411-FD54-427B-9941-E4AC1E9D5FEB}" type="sibTrans" cxnId="{B63F2D39-80A3-4EC6-B861-F83B10690268}">
      <dgm:prSet/>
      <dgm:spPr/>
      <dgm:t>
        <a:bodyPr/>
        <a:lstStyle/>
        <a:p>
          <a:endParaRPr lang="en-GB" sz="2000"/>
        </a:p>
      </dgm:t>
    </dgm:pt>
    <dgm:pt modelId="{36AEEDAA-508D-4CB9-885B-7F7EDC1AEF6E}">
      <dgm:prSet phldrT="[Text]" custT="1"/>
      <dgm:spPr>
        <a:xfrm>
          <a:off x="1513433" y="842706"/>
          <a:ext cx="1295384" cy="3283139"/>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endParaRPr lang="en-GB" sz="1050" dirty="0">
            <a:solidFill>
              <a:sysClr val="window" lastClr="FFFFFF"/>
            </a:solidFill>
            <a:latin typeface="Calibri"/>
            <a:ea typeface="+mn-ea"/>
            <a:cs typeface="+mn-cs"/>
          </a:endParaRPr>
        </a:p>
      </dgm:t>
    </dgm:pt>
    <dgm:pt modelId="{421903F7-ED9D-4EA6-ABB4-34D564301ABE}" type="parTrans" cxnId="{6A5FF630-6792-421C-8950-C74F7E4CC428}">
      <dgm:prSet/>
      <dgm:spPr/>
      <dgm:t>
        <a:bodyPr/>
        <a:lstStyle/>
        <a:p>
          <a:endParaRPr lang="en-GB" sz="2000"/>
        </a:p>
      </dgm:t>
    </dgm:pt>
    <dgm:pt modelId="{FB76F444-1846-4A02-9CC4-BDC2746F188C}" type="sibTrans" cxnId="{6A5FF630-6792-421C-8950-C74F7E4CC428}">
      <dgm:prSet/>
      <dgm:spPr/>
      <dgm:t>
        <a:bodyPr/>
        <a:lstStyle/>
        <a:p>
          <a:endParaRPr lang="en-GB" sz="2000"/>
        </a:p>
      </dgm:t>
    </dgm:pt>
    <dgm:pt modelId="{7809BFB8-4664-4E25-852C-F548BCD80274}">
      <dgm:prSet phldrT="[Text]" custT="1"/>
      <dgm:spPr>
        <a:xfrm>
          <a:off x="1513433" y="842706"/>
          <a:ext cx="1295384" cy="3283139"/>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endParaRPr lang="en-GB" sz="1050" dirty="0">
            <a:solidFill>
              <a:sysClr val="window" lastClr="FFFFFF"/>
            </a:solidFill>
            <a:latin typeface="Calibri"/>
            <a:ea typeface="+mn-ea"/>
            <a:cs typeface="+mn-cs"/>
          </a:endParaRPr>
        </a:p>
      </dgm:t>
    </dgm:pt>
    <dgm:pt modelId="{6645C5CB-289B-44A9-86A3-9B7E5A90D913}" type="parTrans" cxnId="{856D4120-7271-46EF-8F25-366E0B756E44}">
      <dgm:prSet/>
      <dgm:spPr/>
      <dgm:t>
        <a:bodyPr/>
        <a:lstStyle/>
        <a:p>
          <a:endParaRPr lang="en-GB" sz="2000"/>
        </a:p>
      </dgm:t>
    </dgm:pt>
    <dgm:pt modelId="{858A2776-7EEE-403F-854C-0F49E382BA63}" type="sibTrans" cxnId="{856D4120-7271-46EF-8F25-366E0B756E44}">
      <dgm:prSet/>
      <dgm:spPr/>
      <dgm:t>
        <a:bodyPr/>
        <a:lstStyle/>
        <a:p>
          <a:endParaRPr lang="en-GB" sz="2000"/>
        </a:p>
      </dgm:t>
    </dgm:pt>
    <dgm:pt modelId="{8BF4439B-F88B-413A-B86D-D59A2F11E5CF}">
      <dgm:prSet phldrT="[Text]" custT="1"/>
      <dgm:spPr>
        <a:xfrm>
          <a:off x="1513433" y="842706"/>
          <a:ext cx="1295384" cy="3283139"/>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dirty="0">
              <a:solidFill>
                <a:sysClr val="windowText" lastClr="000000"/>
              </a:solidFill>
              <a:latin typeface="Calibri"/>
              <a:ea typeface="+mn-ea"/>
              <a:cs typeface="+mn-cs"/>
            </a:rPr>
            <a:t>Permanent communities are established on the floodplain.</a:t>
          </a:r>
        </a:p>
      </dgm:t>
    </dgm:pt>
    <dgm:pt modelId="{26B853E8-A8D3-4ED4-B298-BCBDED381B8C}" type="parTrans" cxnId="{55CB3B82-CE61-4683-9B16-4FE80AC2A8DC}">
      <dgm:prSet/>
      <dgm:spPr/>
      <dgm:t>
        <a:bodyPr/>
        <a:lstStyle/>
        <a:p>
          <a:endParaRPr lang="en-GB" sz="2000"/>
        </a:p>
      </dgm:t>
    </dgm:pt>
    <dgm:pt modelId="{5FC1C631-6AC1-4048-83E7-31FE80ECC5D1}" type="sibTrans" cxnId="{55CB3B82-CE61-4683-9B16-4FE80AC2A8DC}">
      <dgm:prSet/>
      <dgm:spPr/>
      <dgm:t>
        <a:bodyPr/>
        <a:lstStyle/>
        <a:p>
          <a:endParaRPr lang="en-GB" sz="2000"/>
        </a:p>
      </dgm:t>
    </dgm:pt>
    <dgm:pt modelId="{23C00BA0-D5AE-4BBB-8BAB-21D7A06680C4}">
      <dgm:prSet phldrT="[Text]" custT="1"/>
      <dgm:spPr>
        <a:xfrm>
          <a:off x="4535997" y="856777"/>
          <a:ext cx="1295384" cy="3254997"/>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dirty="0">
              <a:solidFill>
                <a:sysClr val="windowText" lastClr="000000"/>
              </a:solidFill>
              <a:latin typeface="Calibri"/>
              <a:ea typeface="+mn-ea"/>
              <a:cs typeface="+mn-cs"/>
            </a:rPr>
            <a:t>Effort is devoted to increasing the resilience of communities should a flood occur</a:t>
          </a:r>
          <a:r>
            <a:rPr lang="en-GB" sz="1200" dirty="0">
              <a:solidFill>
                <a:sysClr val="window" lastClr="FFFFFF"/>
              </a:solidFill>
              <a:latin typeface="Calibri"/>
              <a:ea typeface="+mn-ea"/>
              <a:cs typeface="+mn-cs"/>
            </a:rPr>
            <a:t>.</a:t>
          </a:r>
        </a:p>
      </dgm:t>
    </dgm:pt>
    <dgm:pt modelId="{BD22138B-9FB0-4D08-A0B2-CEDE22619CB9}" type="parTrans" cxnId="{269B392C-440A-402B-A7A5-DF556F9782E8}">
      <dgm:prSet/>
      <dgm:spPr/>
      <dgm:t>
        <a:bodyPr/>
        <a:lstStyle/>
        <a:p>
          <a:endParaRPr lang="en-GB" sz="2000"/>
        </a:p>
      </dgm:t>
    </dgm:pt>
    <dgm:pt modelId="{8A9F0FD4-D488-444A-A04D-95CCBAC226B2}" type="sibTrans" cxnId="{269B392C-440A-402B-A7A5-DF556F9782E8}">
      <dgm:prSet/>
      <dgm:spPr/>
      <dgm:t>
        <a:bodyPr/>
        <a:lstStyle/>
        <a:p>
          <a:endParaRPr lang="en-GB" sz="2000"/>
        </a:p>
      </dgm:t>
    </dgm:pt>
    <dgm:pt modelId="{FC473A1F-CF4B-4376-880B-D6CBA8AF8D45}">
      <dgm:prSet phldrT="[Text]" custT="1"/>
      <dgm:spPr>
        <a:xfrm>
          <a:off x="6047279" y="898979"/>
          <a:ext cx="1295384" cy="3170592"/>
        </a:xfrm>
        <a:solidFill>
          <a:srgbClr val="EEECE1">
            <a:lumMod val="90000"/>
          </a:srgbClr>
        </a:solidFill>
        <a:ln w="25400" cap="flat" cmpd="sng" algn="ctr">
          <a:solidFill>
            <a:sysClr val="window" lastClr="FFFFFF">
              <a:hueOff val="0"/>
              <a:satOff val="0"/>
              <a:lumOff val="0"/>
              <a:alphaOff val="0"/>
            </a:sysClr>
          </a:solidFill>
          <a:prstDash val="solid"/>
        </a:ln>
        <a:effectLst/>
      </dgm:spPr>
      <dgm:t>
        <a:bodyPr/>
        <a:lstStyle/>
        <a:p>
          <a:r>
            <a:rPr lang="en-GB" sz="1200" dirty="0">
              <a:solidFill>
                <a:sysClr val="windowText" lastClr="000000"/>
              </a:solidFill>
              <a:latin typeface="Calibri"/>
              <a:ea typeface="+mn-ea"/>
              <a:cs typeface="+mn-cs"/>
            </a:rPr>
            <a:t>Risk management is seen as an effective and efficient means to maximise the benefit of limited investment</a:t>
          </a:r>
          <a:r>
            <a:rPr lang="en-GB" sz="1200" dirty="0">
              <a:solidFill>
                <a:sysClr val="window" lastClr="FFFFFF"/>
              </a:solidFill>
              <a:latin typeface="Calibri"/>
              <a:ea typeface="+mn-ea"/>
              <a:cs typeface="+mn-cs"/>
            </a:rPr>
            <a:t>.</a:t>
          </a:r>
        </a:p>
      </dgm:t>
    </dgm:pt>
    <dgm:pt modelId="{CEA7ADA6-0056-40BF-AE6E-60F96B1FF577}" type="parTrans" cxnId="{89FC3A79-09F0-4AA3-A5EB-E11FDE9366F9}">
      <dgm:prSet/>
      <dgm:spPr/>
      <dgm:t>
        <a:bodyPr/>
        <a:lstStyle/>
        <a:p>
          <a:endParaRPr lang="en-GB" sz="2000"/>
        </a:p>
      </dgm:t>
    </dgm:pt>
    <dgm:pt modelId="{E57EC3A3-C728-4CD4-89F3-36256EC7D268}" type="sibTrans" cxnId="{89FC3A79-09F0-4AA3-A5EB-E11FDE9366F9}">
      <dgm:prSet/>
      <dgm:spPr/>
      <dgm:t>
        <a:bodyPr/>
        <a:lstStyle/>
        <a:p>
          <a:endParaRPr lang="en-GB" sz="2000"/>
        </a:p>
      </dgm:t>
    </dgm:pt>
    <dgm:pt modelId="{4A8EE5E2-A39D-4C75-BAAA-5A69000B325D}" type="pres">
      <dgm:prSet presAssocID="{78202BDB-0958-4023-87C0-22CBA8283DDB}" presName="CompostProcess" presStyleCnt="0">
        <dgm:presLayoutVars>
          <dgm:dir/>
          <dgm:resizeHandles val="exact"/>
        </dgm:presLayoutVars>
      </dgm:prSet>
      <dgm:spPr/>
    </dgm:pt>
    <dgm:pt modelId="{8978E3A3-98B0-4339-BEC3-847171E519B5}" type="pres">
      <dgm:prSet presAssocID="{78202BDB-0958-4023-87C0-22CBA8283DDB}" presName="arrow" presStyleLbl="bgShp" presStyleIdx="0" presStyleCnt="1" custLinFactNeighborX="-1" custLinFactNeighborY="-822"/>
      <dgm:spPr>
        <a:xfrm>
          <a:off x="550798" y="0"/>
          <a:ext cx="6243093" cy="4968552"/>
        </a:xfrm>
        <a:prstGeom prst="rightArrow">
          <a:avLst/>
        </a:prstGeom>
        <a:solidFill>
          <a:srgbClr val="9BBB59">
            <a:tint val="40000"/>
            <a:hueOff val="0"/>
            <a:satOff val="0"/>
            <a:lumOff val="0"/>
            <a:alphaOff val="0"/>
          </a:srgbClr>
        </a:solidFill>
        <a:ln>
          <a:noFill/>
        </a:ln>
        <a:effectLst/>
      </dgm:spPr>
    </dgm:pt>
    <dgm:pt modelId="{DF8D7AFE-C6B2-4257-8F74-E36DC7863117}" type="pres">
      <dgm:prSet presAssocID="{78202BDB-0958-4023-87C0-22CBA8283DDB}" presName="linearProcess" presStyleCnt="0"/>
      <dgm:spPr/>
    </dgm:pt>
    <dgm:pt modelId="{348D6A6E-D3DB-4659-A25A-96B62E7732D0}" type="pres">
      <dgm:prSet presAssocID="{134608AC-5251-44E8-BB54-71EB67CE4FDA}" presName="textNode" presStyleLbl="node1" presStyleIdx="0" presStyleCnt="5" custScaleY="166612">
        <dgm:presLayoutVars>
          <dgm:bulletEnabled val="1"/>
        </dgm:presLayoutVars>
      </dgm:prSet>
      <dgm:spPr>
        <a:prstGeom prst="roundRect">
          <a:avLst/>
        </a:prstGeom>
      </dgm:spPr>
    </dgm:pt>
    <dgm:pt modelId="{B5A81A3B-DD06-4149-98F0-E9ABFE47C4F9}" type="pres">
      <dgm:prSet presAssocID="{26B35F57-0ECB-4F5B-8C02-F4963917EF7C}" presName="sibTrans" presStyleCnt="0"/>
      <dgm:spPr/>
    </dgm:pt>
    <dgm:pt modelId="{7AA0F47C-04CD-40F3-BF98-36CBA6B1DB2C}" type="pres">
      <dgm:prSet presAssocID="{653C37AB-6040-47AC-92AD-33DEBA8D2339}" presName="textNode" presStyleLbl="node1" presStyleIdx="1" presStyleCnt="5" custScaleY="165196">
        <dgm:presLayoutVars>
          <dgm:bulletEnabled val="1"/>
        </dgm:presLayoutVars>
      </dgm:prSet>
      <dgm:spPr>
        <a:prstGeom prst="roundRect">
          <a:avLst/>
        </a:prstGeom>
      </dgm:spPr>
    </dgm:pt>
    <dgm:pt modelId="{1D8BB824-F032-4F99-A50E-502E788153C1}" type="pres">
      <dgm:prSet presAssocID="{58B3CB9D-2366-484F-8D8B-D626FC71BC12}" presName="sibTrans" presStyleCnt="0"/>
      <dgm:spPr/>
    </dgm:pt>
    <dgm:pt modelId="{572A4B71-0857-44DD-9455-0F6380416419}" type="pres">
      <dgm:prSet presAssocID="{078C56F8-77C5-495F-90A2-E597D2615412}" presName="textNode" presStyleLbl="node1" presStyleIdx="2" presStyleCnt="5" custScaleY="163780">
        <dgm:presLayoutVars>
          <dgm:bulletEnabled val="1"/>
        </dgm:presLayoutVars>
      </dgm:prSet>
      <dgm:spPr>
        <a:prstGeom prst="roundRect">
          <a:avLst/>
        </a:prstGeom>
      </dgm:spPr>
    </dgm:pt>
    <dgm:pt modelId="{53CCE77C-316D-4F87-8A3A-4ED5E47783A3}" type="pres">
      <dgm:prSet presAssocID="{A2BDFDF2-F884-4964-B105-D46007762FEF}" presName="sibTrans" presStyleCnt="0"/>
      <dgm:spPr/>
    </dgm:pt>
    <dgm:pt modelId="{0C57F55A-11F9-437D-8E25-5DD154796348}" type="pres">
      <dgm:prSet presAssocID="{F82BD04C-B9B7-4286-9EF8-AC79E5EA5B0A}" presName="textNode" presStyleLbl="node1" presStyleIdx="3" presStyleCnt="5" custScaleY="163780">
        <dgm:presLayoutVars>
          <dgm:bulletEnabled val="1"/>
        </dgm:presLayoutVars>
      </dgm:prSet>
      <dgm:spPr>
        <a:prstGeom prst="roundRect">
          <a:avLst/>
        </a:prstGeom>
      </dgm:spPr>
    </dgm:pt>
    <dgm:pt modelId="{0206A362-0E72-45F7-BE0B-EE5FCD160AD3}" type="pres">
      <dgm:prSet presAssocID="{F51EF7C9-B511-49AD-AD33-3D5038207539}" presName="sibTrans" presStyleCnt="0"/>
      <dgm:spPr/>
    </dgm:pt>
    <dgm:pt modelId="{2A11DF2E-A70D-4A8A-8E71-1B6C40FAB94C}" type="pres">
      <dgm:prSet presAssocID="{180F1654-3F34-49BE-9921-8384D6D3B1AB}" presName="textNode" presStyleLbl="node1" presStyleIdx="4" presStyleCnt="5" custScaleY="159533">
        <dgm:presLayoutVars>
          <dgm:bulletEnabled val="1"/>
        </dgm:presLayoutVars>
      </dgm:prSet>
      <dgm:spPr>
        <a:prstGeom prst="roundRect">
          <a:avLst/>
        </a:prstGeom>
      </dgm:spPr>
    </dgm:pt>
  </dgm:ptLst>
  <dgm:cxnLst>
    <dgm:cxn modelId="{D4184109-C66B-4927-8CC9-3ACBCE160758}" type="presOf" srcId="{134608AC-5251-44E8-BB54-71EB67CE4FDA}" destId="{348D6A6E-D3DB-4659-A25A-96B62E7732D0}" srcOrd="0" destOrd="0" presId="urn:microsoft.com/office/officeart/2005/8/layout/hProcess9"/>
    <dgm:cxn modelId="{ABE38317-1D5A-4198-9C30-F72D182C12F8}" type="presOf" srcId="{36AEEDAA-508D-4CB9-885B-7F7EDC1AEF6E}" destId="{7AA0F47C-04CD-40F3-BF98-36CBA6B1DB2C}" srcOrd="0" destOrd="4" presId="urn:microsoft.com/office/officeart/2005/8/layout/hProcess9"/>
    <dgm:cxn modelId="{856D4120-7271-46EF-8F25-366E0B756E44}" srcId="{653C37AB-6040-47AC-92AD-33DEBA8D2339}" destId="{7809BFB8-4664-4E25-852C-F548BCD80274}" srcOrd="2" destOrd="0" parTransId="{6645C5CB-289B-44A9-86A3-9B7E5A90D913}" sibTransId="{858A2776-7EEE-403F-854C-0F49E382BA63}"/>
    <dgm:cxn modelId="{FA469C28-E348-46A9-9DA6-D0D96DB8A285}" type="presOf" srcId="{78CF8A21-A72E-4032-98DC-85FEC4E21A7B}" destId="{7AA0F47C-04CD-40F3-BF98-36CBA6B1DB2C}" srcOrd="0" destOrd="1" presId="urn:microsoft.com/office/officeart/2005/8/layout/hProcess9"/>
    <dgm:cxn modelId="{C028F829-9306-457E-8BC4-624028117CEE}" type="presOf" srcId="{180F1654-3F34-49BE-9921-8384D6D3B1AB}" destId="{2A11DF2E-A70D-4A8A-8E71-1B6C40FAB94C}" srcOrd="0" destOrd="0" presId="urn:microsoft.com/office/officeart/2005/8/layout/hProcess9"/>
    <dgm:cxn modelId="{269B392C-440A-402B-A7A5-DF556F9782E8}" srcId="{F82BD04C-B9B7-4286-9EF8-AC79E5EA5B0A}" destId="{23C00BA0-D5AE-4BBB-8BAB-21D7A06680C4}" srcOrd="1" destOrd="0" parTransId="{BD22138B-9FB0-4D08-A0B2-CEDE22619CB9}" sibTransId="{8A9F0FD4-D488-444A-A04D-95CCBAC226B2}"/>
    <dgm:cxn modelId="{6A5FF630-6792-421C-8950-C74F7E4CC428}" srcId="{653C37AB-6040-47AC-92AD-33DEBA8D2339}" destId="{36AEEDAA-508D-4CB9-885B-7F7EDC1AEF6E}" srcOrd="3" destOrd="0" parTransId="{421903F7-ED9D-4EA6-ABB4-34D564301ABE}" sibTransId="{FB76F444-1846-4A02-9CC4-BDC2746F188C}"/>
    <dgm:cxn modelId="{7D8CCC34-CE86-4FC8-A4F0-0A2B26B3DFE2}" type="presOf" srcId="{F82BD04C-B9B7-4286-9EF8-AC79E5EA5B0A}" destId="{0C57F55A-11F9-437D-8E25-5DD154796348}" srcOrd="0" destOrd="0" presId="urn:microsoft.com/office/officeart/2005/8/layout/hProcess9"/>
    <dgm:cxn modelId="{B63F2D39-80A3-4EC6-B861-F83B10690268}" srcId="{F82BD04C-B9B7-4286-9EF8-AC79E5EA5B0A}" destId="{2A5E6294-CF0B-4BE3-BCB7-8F77E655631A}" srcOrd="0" destOrd="0" parTransId="{B912DF7F-B557-4AA7-93D3-56C7025844AF}" sibTransId="{F9C8B411-FD54-427B-9941-E4AC1E9D5FEB}"/>
    <dgm:cxn modelId="{4D866E6A-9264-4C2E-91C7-2CE2C56A3E4E}" type="presOf" srcId="{7809BFB8-4664-4E25-852C-F548BCD80274}" destId="{7AA0F47C-04CD-40F3-BF98-36CBA6B1DB2C}" srcOrd="0" destOrd="3" presId="urn:microsoft.com/office/officeart/2005/8/layout/hProcess9"/>
    <dgm:cxn modelId="{7881956A-4C2F-4882-A950-C48E629A8B9B}" type="presOf" srcId="{78202BDB-0958-4023-87C0-22CBA8283DDB}" destId="{4A8EE5E2-A39D-4C75-BAAA-5A69000B325D}" srcOrd="0" destOrd="0" presId="urn:microsoft.com/office/officeart/2005/8/layout/hProcess9"/>
    <dgm:cxn modelId="{9ADD066F-B5DC-4DEE-A584-02A5586A0384}" srcId="{78202BDB-0958-4023-87C0-22CBA8283DDB}" destId="{134608AC-5251-44E8-BB54-71EB67CE4FDA}" srcOrd="0" destOrd="0" parTransId="{675102C3-DCF3-4CC1-9A63-56FE27530A0B}" sibTransId="{26B35F57-0ECB-4F5B-8C02-F4963917EF7C}"/>
    <dgm:cxn modelId="{EDC2784F-AE95-4EE0-B549-225C5A9FB004}" srcId="{78202BDB-0958-4023-87C0-22CBA8283DDB}" destId="{180F1654-3F34-49BE-9921-8384D6D3B1AB}" srcOrd="4" destOrd="0" parTransId="{CB62D40F-62FA-4F8E-8E40-69DD00B9F9DE}" sibTransId="{0BDB3167-CC7A-44A7-9292-4EB4029A8982}"/>
    <dgm:cxn modelId="{5AF4D050-74DA-4CD7-B64A-C87DF5CEC391}" type="presOf" srcId="{44725C54-3168-406D-8C01-3138348E3CBA}" destId="{2A11DF2E-A70D-4A8A-8E71-1B6C40FAB94C}" srcOrd="0" destOrd="1" presId="urn:microsoft.com/office/officeart/2005/8/layout/hProcess9"/>
    <dgm:cxn modelId="{89FC3A79-09F0-4AA3-A5EB-E11FDE9366F9}" srcId="{180F1654-3F34-49BE-9921-8384D6D3B1AB}" destId="{FC473A1F-CF4B-4376-880B-D6CBA8AF8D45}" srcOrd="1" destOrd="0" parTransId="{CEA7ADA6-0056-40BF-AE6E-60F96B1FF577}" sibTransId="{E57EC3A3-C728-4CD4-89F3-36256EC7D268}"/>
    <dgm:cxn modelId="{55CB3B82-CE61-4683-9B16-4FE80AC2A8DC}" srcId="{653C37AB-6040-47AC-92AD-33DEBA8D2339}" destId="{8BF4439B-F88B-413A-B86D-D59A2F11E5CF}" srcOrd="1" destOrd="0" parTransId="{26B853E8-A8D3-4ED4-B298-BCBDED381B8C}" sibTransId="{5FC1C631-6AC1-4048-83E7-31FE80ECC5D1}"/>
    <dgm:cxn modelId="{B18ACB86-18D8-43F1-9145-E8D13376AC5F}" srcId="{134608AC-5251-44E8-BB54-71EB67CE4FDA}" destId="{6F4F2CB7-0713-4C6F-B78B-5821A260ADBC}" srcOrd="0" destOrd="0" parTransId="{D06BE7EB-C8BA-490A-A950-CC7C9B27AEA7}" sibTransId="{F7CB8E06-919B-4DF0-B9C5-2FBFC96A6981}"/>
    <dgm:cxn modelId="{E162C587-CFBD-4585-9C1B-C7F4B314F206}" type="presOf" srcId="{23C00BA0-D5AE-4BBB-8BAB-21D7A06680C4}" destId="{0C57F55A-11F9-437D-8E25-5DD154796348}" srcOrd="0" destOrd="2" presId="urn:microsoft.com/office/officeart/2005/8/layout/hProcess9"/>
    <dgm:cxn modelId="{0297F68F-DE14-48FE-8216-6CCE7B1450CD}" srcId="{078C56F8-77C5-495F-90A2-E597D2615412}" destId="{B50BB402-83B3-43F7-A181-A5EAD1DDE4FF}" srcOrd="0" destOrd="0" parTransId="{43357C81-43CA-4586-AABE-3814A3AE5FCC}" sibTransId="{5E992D39-90FA-482A-8C14-91570595CDA4}"/>
    <dgm:cxn modelId="{A88437B2-9038-48CB-A0E6-0DC98A2722CE}" type="presOf" srcId="{6F4F2CB7-0713-4C6F-B78B-5821A260ADBC}" destId="{348D6A6E-D3DB-4659-A25A-96B62E7732D0}" srcOrd="0" destOrd="1" presId="urn:microsoft.com/office/officeart/2005/8/layout/hProcess9"/>
    <dgm:cxn modelId="{7E643CB9-1EFF-4C18-9AD6-1D72AA02D8C0}" type="presOf" srcId="{078C56F8-77C5-495F-90A2-E597D2615412}" destId="{572A4B71-0857-44DD-9455-0F6380416419}" srcOrd="0" destOrd="0" presId="urn:microsoft.com/office/officeart/2005/8/layout/hProcess9"/>
    <dgm:cxn modelId="{F415C1BC-DE06-4135-9EEE-F0ECE8C21C49}" type="presOf" srcId="{B50BB402-83B3-43F7-A181-A5EAD1DDE4FF}" destId="{572A4B71-0857-44DD-9455-0F6380416419}" srcOrd="0" destOrd="1" presId="urn:microsoft.com/office/officeart/2005/8/layout/hProcess9"/>
    <dgm:cxn modelId="{48CBACC6-9D59-4179-9EC7-7FAE8EDAE6F7}" srcId="{78202BDB-0958-4023-87C0-22CBA8283DDB}" destId="{078C56F8-77C5-495F-90A2-E597D2615412}" srcOrd="2" destOrd="0" parTransId="{9970CE71-1F9C-4764-8628-CAB490BD9B67}" sibTransId="{A2BDFDF2-F884-4964-B105-D46007762FEF}"/>
    <dgm:cxn modelId="{B3A71ECD-C2DC-405F-965F-943CC2E01298}" type="presOf" srcId="{653C37AB-6040-47AC-92AD-33DEBA8D2339}" destId="{7AA0F47C-04CD-40F3-BF98-36CBA6B1DB2C}" srcOrd="0" destOrd="0" presId="urn:microsoft.com/office/officeart/2005/8/layout/hProcess9"/>
    <dgm:cxn modelId="{E9D2C1D6-5D81-476D-AC86-6D9541AFAD1A}" srcId="{180F1654-3F34-49BE-9921-8384D6D3B1AB}" destId="{44725C54-3168-406D-8C01-3138348E3CBA}" srcOrd="0" destOrd="0" parTransId="{0351B8DB-E82E-45BA-B4E8-B7FE307E4147}" sibTransId="{4F11C8D3-75A8-4B4E-898E-CE22498564F6}"/>
    <dgm:cxn modelId="{0398A8D8-70D5-4FBC-B607-234442755F3F}" srcId="{653C37AB-6040-47AC-92AD-33DEBA8D2339}" destId="{78CF8A21-A72E-4032-98DC-85FEC4E21A7B}" srcOrd="0" destOrd="0" parTransId="{AB14FCBA-537E-4869-82FB-AD99A47F7374}" sibTransId="{4D52557F-000F-460B-A30F-3B78C10545AA}"/>
    <dgm:cxn modelId="{6B0C2CDC-37A4-4F9E-A1D1-0E73BE5ACE7A}" type="presOf" srcId="{2A5E6294-CF0B-4BE3-BCB7-8F77E655631A}" destId="{0C57F55A-11F9-437D-8E25-5DD154796348}" srcOrd="0" destOrd="1" presId="urn:microsoft.com/office/officeart/2005/8/layout/hProcess9"/>
    <dgm:cxn modelId="{F7CFB2E6-6855-4000-A688-33ED802E1C7C}" type="presOf" srcId="{FC473A1F-CF4B-4376-880B-D6CBA8AF8D45}" destId="{2A11DF2E-A70D-4A8A-8E71-1B6C40FAB94C}" srcOrd="0" destOrd="2" presId="urn:microsoft.com/office/officeart/2005/8/layout/hProcess9"/>
    <dgm:cxn modelId="{856EBDE6-7E5A-4238-8973-817D37E92888}" srcId="{78202BDB-0958-4023-87C0-22CBA8283DDB}" destId="{F82BD04C-B9B7-4286-9EF8-AC79E5EA5B0A}" srcOrd="3" destOrd="0" parTransId="{2C4EFB35-EB4E-4EFD-9287-BA0725AF9241}" sibTransId="{F51EF7C9-B511-49AD-AD33-3D5038207539}"/>
    <dgm:cxn modelId="{12B47BF3-5223-4095-94A7-DA5F6EA3C2AD}" srcId="{78202BDB-0958-4023-87C0-22CBA8283DDB}" destId="{653C37AB-6040-47AC-92AD-33DEBA8D2339}" srcOrd="1" destOrd="0" parTransId="{4208C89C-2359-492E-81D6-FFA988C682C7}" sibTransId="{58B3CB9D-2366-484F-8D8B-D626FC71BC12}"/>
    <dgm:cxn modelId="{BA41B6FB-4015-4D3D-A10A-8D1B8E03BE21}" type="presOf" srcId="{8BF4439B-F88B-413A-B86D-D59A2F11E5CF}" destId="{7AA0F47C-04CD-40F3-BF98-36CBA6B1DB2C}" srcOrd="0" destOrd="2" presId="urn:microsoft.com/office/officeart/2005/8/layout/hProcess9"/>
    <dgm:cxn modelId="{7DFED0B6-B38C-4672-94F1-6B7D9EC2EBB6}" type="presParOf" srcId="{4A8EE5E2-A39D-4C75-BAAA-5A69000B325D}" destId="{8978E3A3-98B0-4339-BEC3-847171E519B5}" srcOrd="0" destOrd="0" presId="urn:microsoft.com/office/officeart/2005/8/layout/hProcess9"/>
    <dgm:cxn modelId="{8DC0F593-1675-46DF-B714-4BA1E8DC8378}" type="presParOf" srcId="{4A8EE5E2-A39D-4C75-BAAA-5A69000B325D}" destId="{DF8D7AFE-C6B2-4257-8F74-E36DC7863117}" srcOrd="1" destOrd="0" presId="urn:microsoft.com/office/officeart/2005/8/layout/hProcess9"/>
    <dgm:cxn modelId="{7FF6E859-766D-4C50-8BF3-4C06CF90BB80}" type="presParOf" srcId="{DF8D7AFE-C6B2-4257-8F74-E36DC7863117}" destId="{348D6A6E-D3DB-4659-A25A-96B62E7732D0}" srcOrd="0" destOrd="0" presId="urn:microsoft.com/office/officeart/2005/8/layout/hProcess9"/>
    <dgm:cxn modelId="{CD8EB10E-95B6-446B-909D-7E6F1B238DE2}" type="presParOf" srcId="{DF8D7AFE-C6B2-4257-8F74-E36DC7863117}" destId="{B5A81A3B-DD06-4149-98F0-E9ABFE47C4F9}" srcOrd="1" destOrd="0" presId="urn:microsoft.com/office/officeart/2005/8/layout/hProcess9"/>
    <dgm:cxn modelId="{A2C0B27B-3CC6-470A-84D5-1D42592B8924}" type="presParOf" srcId="{DF8D7AFE-C6B2-4257-8F74-E36DC7863117}" destId="{7AA0F47C-04CD-40F3-BF98-36CBA6B1DB2C}" srcOrd="2" destOrd="0" presId="urn:microsoft.com/office/officeart/2005/8/layout/hProcess9"/>
    <dgm:cxn modelId="{9E5A3D0C-5059-48C9-925C-1064AAF5C1DD}" type="presParOf" srcId="{DF8D7AFE-C6B2-4257-8F74-E36DC7863117}" destId="{1D8BB824-F032-4F99-A50E-502E788153C1}" srcOrd="3" destOrd="0" presId="urn:microsoft.com/office/officeart/2005/8/layout/hProcess9"/>
    <dgm:cxn modelId="{DC8C2C57-5486-46AD-9005-5843D74D89CD}" type="presParOf" srcId="{DF8D7AFE-C6B2-4257-8F74-E36DC7863117}" destId="{572A4B71-0857-44DD-9455-0F6380416419}" srcOrd="4" destOrd="0" presId="urn:microsoft.com/office/officeart/2005/8/layout/hProcess9"/>
    <dgm:cxn modelId="{83C8645F-D749-4202-9719-45BA6A4EC5EC}" type="presParOf" srcId="{DF8D7AFE-C6B2-4257-8F74-E36DC7863117}" destId="{53CCE77C-316D-4F87-8A3A-4ED5E47783A3}" srcOrd="5" destOrd="0" presId="urn:microsoft.com/office/officeart/2005/8/layout/hProcess9"/>
    <dgm:cxn modelId="{72C1F7D3-50D4-4630-9133-9ECD91A7E6D5}" type="presParOf" srcId="{DF8D7AFE-C6B2-4257-8F74-E36DC7863117}" destId="{0C57F55A-11F9-437D-8E25-5DD154796348}" srcOrd="6" destOrd="0" presId="urn:microsoft.com/office/officeart/2005/8/layout/hProcess9"/>
    <dgm:cxn modelId="{535E508D-BCEF-454B-B783-F470479FCFA4}" type="presParOf" srcId="{DF8D7AFE-C6B2-4257-8F74-E36DC7863117}" destId="{0206A362-0E72-45F7-BE0B-EE5FCD160AD3}" srcOrd="7" destOrd="0" presId="urn:microsoft.com/office/officeart/2005/8/layout/hProcess9"/>
    <dgm:cxn modelId="{CBCB1834-6742-4ABD-9C03-11507792F527}" type="presParOf" srcId="{DF8D7AFE-C6B2-4257-8F74-E36DC7863117}" destId="{2A11DF2E-A70D-4A8A-8E71-1B6C40FAB94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8E3A3-98B0-4339-BEC3-847171E519B5}">
      <dsp:nvSpPr>
        <dsp:cNvPr id="0" name=""/>
        <dsp:cNvSpPr/>
      </dsp:nvSpPr>
      <dsp:spPr>
        <a:xfrm>
          <a:off x="550798" y="0"/>
          <a:ext cx="6243093" cy="4968552"/>
        </a:xfrm>
        <a:prstGeom prst="rightArrow">
          <a:avLst/>
        </a:prstGeom>
        <a:solidFill>
          <a:srgbClr val="9BBB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48D6A6E-D3DB-4659-A25A-96B62E7732D0}">
      <dsp:nvSpPr>
        <dsp:cNvPr id="0" name=""/>
        <dsp:cNvSpPr/>
      </dsp:nvSpPr>
      <dsp:spPr>
        <a:xfrm>
          <a:off x="6107" y="828635"/>
          <a:ext cx="1304417" cy="3311281"/>
        </a:xfrm>
        <a:prstGeom prst="roundRect">
          <a:avLst/>
        </a:prstGeom>
        <a:solidFill>
          <a:srgbClr val="EEECE1">
            <a:lumMod val="9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a:solidFill>
                <a:sysClr val="windowText" lastClr="000000"/>
              </a:solidFill>
              <a:latin typeface="Calibri"/>
              <a:ea typeface="+mn-ea"/>
              <a:cs typeface="+mn-cs"/>
            </a:rPr>
            <a:t>A willingness to live with floods</a:t>
          </a:r>
        </a:p>
        <a:p>
          <a:pPr marL="114300" lvl="1" indent="-114300" algn="l" defTabSz="533400">
            <a:lnSpc>
              <a:spcPct val="90000"/>
            </a:lnSpc>
            <a:spcBef>
              <a:spcPct val="0"/>
            </a:spcBef>
            <a:spcAft>
              <a:spcPct val="15000"/>
            </a:spcAft>
            <a:buChar char="•"/>
          </a:pPr>
          <a:r>
            <a:rPr lang="en-GB" sz="1200" b="1" kern="1200" dirty="0">
              <a:solidFill>
                <a:sysClr val="windowText" lastClr="000000"/>
              </a:solidFill>
              <a:latin typeface="Calibri"/>
              <a:ea typeface="+mn-ea"/>
              <a:cs typeface="+mn-cs"/>
            </a:rPr>
            <a:t>Individual and small communities adapt to the natures rhythm</a:t>
          </a:r>
          <a:r>
            <a:rPr lang="en-GB" sz="1200" b="1" kern="1200" dirty="0">
              <a:solidFill>
                <a:sysClr val="window" lastClr="FFFFFF"/>
              </a:solidFill>
              <a:latin typeface="Calibri"/>
              <a:ea typeface="+mn-ea"/>
              <a:cs typeface="+mn-cs"/>
            </a:rPr>
            <a:t>.</a:t>
          </a:r>
        </a:p>
      </dsp:txBody>
      <dsp:txXfrm>
        <a:off x="69783" y="892311"/>
        <a:ext cx="1177065" cy="3183929"/>
      </dsp:txXfrm>
    </dsp:sp>
    <dsp:sp modelId="{7AA0F47C-04CD-40F3-BF98-36CBA6B1DB2C}">
      <dsp:nvSpPr>
        <dsp:cNvPr id="0" name=""/>
        <dsp:cNvSpPr/>
      </dsp:nvSpPr>
      <dsp:spPr>
        <a:xfrm>
          <a:off x="1513153" y="842706"/>
          <a:ext cx="1304417" cy="3283139"/>
        </a:xfrm>
        <a:prstGeom prst="roundRect">
          <a:avLst/>
        </a:prstGeom>
        <a:solidFill>
          <a:srgbClr val="EEECE1">
            <a:lumMod val="9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a:solidFill>
                <a:sysClr val="windowText" lastClr="000000"/>
              </a:solidFill>
              <a:latin typeface="Calibri"/>
              <a:ea typeface="+mn-ea"/>
              <a:cs typeface="+mn-cs"/>
            </a:rPr>
            <a:t>A desire to utilise the floodplain</a:t>
          </a:r>
        </a:p>
        <a:p>
          <a:pPr marL="114300" lvl="1" indent="-114300" algn="l" defTabSz="533400">
            <a:lnSpc>
              <a:spcPct val="90000"/>
            </a:lnSpc>
            <a:spcBef>
              <a:spcPct val="0"/>
            </a:spcBef>
            <a:spcAft>
              <a:spcPct val="15000"/>
            </a:spcAft>
            <a:buChar char="•"/>
          </a:pPr>
          <a:r>
            <a:rPr lang="en-GB" sz="1200" kern="1200" dirty="0">
              <a:solidFill>
                <a:sysClr val="windowText" lastClr="000000"/>
              </a:solidFill>
              <a:latin typeface="Calibri"/>
              <a:ea typeface="+mn-ea"/>
              <a:cs typeface="+mn-cs"/>
            </a:rPr>
            <a:t>Fertile land in floodplain is drained for food production.</a:t>
          </a:r>
        </a:p>
        <a:p>
          <a:pPr marL="114300" lvl="1" indent="-114300" algn="l" defTabSz="533400">
            <a:lnSpc>
              <a:spcPct val="90000"/>
            </a:lnSpc>
            <a:spcBef>
              <a:spcPct val="0"/>
            </a:spcBef>
            <a:spcAft>
              <a:spcPct val="15000"/>
            </a:spcAft>
            <a:buChar char="•"/>
          </a:pPr>
          <a:r>
            <a:rPr lang="en-GB" sz="1200" kern="1200" dirty="0">
              <a:solidFill>
                <a:sysClr val="windowText" lastClr="000000"/>
              </a:solidFill>
              <a:latin typeface="Calibri"/>
              <a:ea typeface="+mn-ea"/>
              <a:cs typeface="+mn-cs"/>
            </a:rPr>
            <a:t>Permanent communities are established on the floodplain.</a:t>
          </a:r>
        </a:p>
        <a:p>
          <a:pPr marL="57150" lvl="1" indent="-57150" algn="l" defTabSz="466725">
            <a:lnSpc>
              <a:spcPct val="90000"/>
            </a:lnSpc>
            <a:spcBef>
              <a:spcPct val="0"/>
            </a:spcBef>
            <a:spcAft>
              <a:spcPct val="15000"/>
            </a:spcAft>
            <a:buChar char="•"/>
          </a:pPr>
          <a:endParaRPr lang="en-GB" sz="1050" kern="1200" dirty="0">
            <a:solidFill>
              <a:sysClr val="window" lastClr="FFFFFF"/>
            </a:solidFill>
            <a:latin typeface="Calibri"/>
            <a:ea typeface="+mn-ea"/>
            <a:cs typeface="+mn-cs"/>
          </a:endParaRPr>
        </a:p>
        <a:p>
          <a:pPr marL="57150" lvl="1" indent="-57150" algn="l" defTabSz="466725">
            <a:lnSpc>
              <a:spcPct val="90000"/>
            </a:lnSpc>
            <a:spcBef>
              <a:spcPct val="0"/>
            </a:spcBef>
            <a:spcAft>
              <a:spcPct val="15000"/>
            </a:spcAft>
            <a:buChar char="•"/>
          </a:pPr>
          <a:endParaRPr lang="en-GB" sz="1050" kern="1200" dirty="0">
            <a:solidFill>
              <a:sysClr val="window" lastClr="FFFFFF"/>
            </a:solidFill>
            <a:latin typeface="Calibri"/>
            <a:ea typeface="+mn-ea"/>
            <a:cs typeface="+mn-cs"/>
          </a:endParaRPr>
        </a:p>
      </dsp:txBody>
      <dsp:txXfrm>
        <a:off x="1576829" y="906382"/>
        <a:ext cx="1177065" cy="3155787"/>
      </dsp:txXfrm>
    </dsp:sp>
    <dsp:sp modelId="{572A4B71-0857-44DD-9455-0F6380416419}">
      <dsp:nvSpPr>
        <dsp:cNvPr id="0" name=""/>
        <dsp:cNvSpPr/>
      </dsp:nvSpPr>
      <dsp:spPr>
        <a:xfrm>
          <a:off x="3020199" y="856777"/>
          <a:ext cx="1304417" cy="3254997"/>
        </a:xfrm>
        <a:prstGeom prst="roundRect">
          <a:avLst/>
        </a:prstGeom>
        <a:solidFill>
          <a:srgbClr val="EEECE1">
            <a:lumMod val="9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a:solidFill>
                <a:sysClr val="windowText" lastClr="000000"/>
              </a:solidFill>
              <a:latin typeface="Calibri"/>
              <a:ea typeface="+mn-ea"/>
              <a:cs typeface="+mn-cs"/>
            </a:rPr>
            <a:t>A need to control floods</a:t>
          </a:r>
        </a:p>
        <a:p>
          <a:pPr marL="114300" lvl="1" indent="-114300" algn="l" defTabSz="533400">
            <a:lnSpc>
              <a:spcPct val="90000"/>
            </a:lnSpc>
            <a:spcBef>
              <a:spcPct val="0"/>
            </a:spcBef>
            <a:spcAft>
              <a:spcPct val="15000"/>
            </a:spcAft>
            <a:buChar char="•"/>
          </a:pPr>
          <a:r>
            <a:rPr lang="en-GB" sz="1200" kern="1200" dirty="0">
              <a:solidFill>
                <a:sysClr val="windowText" lastClr="000000"/>
              </a:solidFill>
              <a:latin typeface="Calibri"/>
              <a:ea typeface="+mn-ea"/>
              <a:cs typeface="+mn-cs"/>
            </a:rPr>
            <a:t>Large scale structural approaches are implemented through organised  governance</a:t>
          </a:r>
          <a:r>
            <a:rPr lang="en-GB" sz="1050" kern="1200" dirty="0">
              <a:solidFill>
                <a:sysClr val="windowText" lastClr="000000"/>
              </a:solidFill>
              <a:latin typeface="Calibri"/>
              <a:ea typeface="+mn-ea"/>
              <a:cs typeface="+mn-cs"/>
            </a:rPr>
            <a:t>.</a:t>
          </a:r>
        </a:p>
      </dsp:txBody>
      <dsp:txXfrm>
        <a:off x="3083875" y="920453"/>
        <a:ext cx="1177065" cy="3127645"/>
      </dsp:txXfrm>
    </dsp:sp>
    <dsp:sp modelId="{0C57F55A-11F9-437D-8E25-5DD154796348}">
      <dsp:nvSpPr>
        <dsp:cNvPr id="0" name=""/>
        <dsp:cNvSpPr/>
      </dsp:nvSpPr>
      <dsp:spPr>
        <a:xfrm>
          <a:off x="4527244" y="856777"/>
          <a:ext cx="1304417" cy="3254997"/>
        </a:xfrm>
        <a:prstGeom prst="roundRect">
          <a:avLst/>
        </a:prstGeom>
        <a:solidFill>
          <a:srgbClr val="EEECE1">
            <a:lumMod val="9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a:solidFill>
                <a:sysClr val="windowText" lastClr="000000"/>
              </a:solidFill>
              <a:latin typeface="Calibri"/>
              <a:ea typeface="+mn-ea"/>
              <a:cs typeface="+mn-cs"/>
            </a:rPr>
            <a:t>A need  to reduce flood damages</a:t>
          </a:r>
        </a:p>
        <a:p>
          <a:pPr marL="114300" lvl="1" indent="-114300" algn="l" defTabSz="533400">
            <a:lnSpc>
              <a:spcPct val="90000"/>
            </a:lnSpc>
            <a:spcBef>
              <a:spcPct val="0"/>
            </a:spcBef>
            <a:spcAft>
              <a:spcPct val="15000"/>
            </a:spcAft>
            <a:buChar char="•"/>
          </a:pPr>
          <a:r>
            <a:rPr lang="en-GB" sz="1200" kern="1200" dirty="0">
              <a:solidFill>
                <a:sysClr val="windowText" lastClr="000000"/>
              </a:solidFill>
              <a:latin typeface="Calibri"/>
              <a:ea typeface="+mn-ea"/>
              <a:cs typeface="+mn-cs"/>
            </a:rPr>
            <a:t>A recognition that engineering alone has limitations.</a:t>
          </a:r>
        </a:p>
        <a:p>
          <a:pPr marL="114300" lvl="1" indent="-114300" algn="l" defTabSz="533400">
            <a:lnSpc>
              <a:spcPct val="90000"/>
            </a:lnSpc>
            <a:spcBef>
              <a:spcPct val="0"/>
            </a:spcBef>
            <a:spcAft>
              <a:spcPct val="15000"/>
            </a:spcAft>
            <a:buChar char="•"/>
          </a:pPr>
          <a:r>
            <a:rPr lang="en-GB" sz="1200" kern="1200" dirty="0">
              <a:solidFill>
                <a:sysClr val="windowText" lastClr="000000"/>
              </a:solidFill>
              <a:latin typeface="Calibri"/>
              <a:ea typeface="+mn-ea"/>
              <a:cs typeface="+mn-cs"/>
            </a:rPr>
            <a:t>Effort is devoted to increasing the resilience of communities should a flood occur</a:t>
          </a:r>
          <a:r>
            <a:rPr lang="en-GB" sz="1200" kern="1200" dirty="0">
              <a:solidFill>
                <a:sysClr val="window" lastClr="FFFFFF"/>
              </a:solidFill>
              <a:latin typeface="Calibri"/>
              <a:ea typeface="+mn-ea"/>
              <a:cs typeface="+mn-cs"/>
            </a:rPr>
            <a:t>.</a:t>
          </a:r>
        </a:p>
      </dsp:txBody>
      <dsp:txXfrm>
        <a:off x="4590920" y="920453"/>
        <a:ext cx="1177065" cy="3127645"/>
      </dsp:txXfrm>
    </dsp:sp>
    <dsp:sp modelId="{2A11DF2E-A70D-4A8A-8E71-1B6C40FAB94C}">
      <dsp:nvSpPr>
        <dsp:cNvPr id="0" name=""/>
        <dsp:cNvSpPr/>
      </dsp:nvSpPr>
      <dsp:spPr>
        <a:xfrm>
          <a:off x="6034290" y="898979"/>
          <a:ext cx="1304417" cy="3170592"/>
        </a:xfrm>
        <a:prstGeom prst="roundRect">
          <a:avLst/>
        </a:prstGeom>
        <a:solidFill>
          <a:srgbClr val="EEECE1">
            <a:lumMod val="9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a:solidFill>
                <a:sysClr val="windowText" lastClr="000000"/>
              </a:solidFill>
              <a:latin typeface="Calibri"/>
              <a:ea typeface="+mn-ea"/>
              <a:cs typeface="+mn-cs"/>
            </a:rPr>
            <a:t> A need to manage risk</a:t>
          </a:r>
        </a:p>
        <a:p>
          <a:pPr marL="114300" lvl="1" indent="-114300" algn="l" defTabSz="533400">
            <a:lnSpc>
              <a:spcPct val="90000"/>
            </a:lnSpc>
            <a:spcBef>
              <a:spcPct val="0"/>
            </a:spcBef>
            <a:spcAft>
              <a:spcPct val="15000"/>
            </a:spcAft>
            <a:buChar char="•"/>
          </a:pPr>
          <a:r>
            <a:rPr lang="en-GB" sz="1200" kern="1200" dirty="0">
              <a:solidFill>
                <a:sysClr val="windowText" lastClr="000000"/>
              </a:solidFill>
              <a:latin typeface="Calibri"/>
              <a:ea typeface="+mn-ea"/>
              <a:cs typeface="+mn-cs"/>
            </a:rPr>
            <a:t>A recognition that not all problems are equal.</a:t>
          </a:r>
        </a:p>
        <a:p>
          <a:pPr marL="114300" lvl="1" indent="-114300" algn="l" defTabSz="533400">
            <a:lnSpc>
              <a:spcPct val="90000"/>
            </a:lnSpc>
            <a:spcBef>
              <a:spcPct val="0"/>
            </a:spcBef>
            <a:spcAft>
              <a:spcPct val="15000"/>
            </a:spcAft>
            <a:buChar char="•"/>
          </a:pPr>
          <a:r>
            <a:rPr lang="en-GB" sz="1200" kern="1200" dirty="0">
              <a:solidFill>
                <a:sysClr val="windowText" lastClr="000000"/>
              </a:solidFill>
              <a:latin typeface="Calibri"/>
              <a:ea typeface="+mn-ea"/>
              <a:cs typeface="+mn-cs"/>
            </a:rPr>
            <a:t>Risk management is seen as an effective and efficient means to maximise the benefit of limited investment</a:t>
          </a:r>
          <a:r>
            <a:rPr lang="en-GB" sz="1200" kern="1200" dirty="0">
              <a:solidFill>
                <a:sysClr val="window" lastClr="FFFFFF"/>
              </a:solidFill>
              <a:latin typeface="Calibri"/>
              <a:ea typeface="+mn-ea"/>
              <a:cs typeface="+mn-cs"/>
            </a:rPr>
            <a:t>.</a:t>
          </a:r>
        </a:p>
      </dsp:txBody>
      <dsp:txXfrm>
        <a:off x="6097966" y="962655"/>
        <a:ext cx="1177065" cy="30432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0.01818</cdr:x>
      <cdr:y>0.15</cdr:y>
    </cdr:from>
    <cdr:to>
      <cdr:x>0.21638</cdr:x>
      <cdr:y>0.23475</cdr:y>
    </cdr:to>
    <cdr:sp macro="" textlink="">
      <cdr:nvSpPr>
        <cdr:cNvPr id="2" name="TextBox 1"/>
        <cdr:cNvSpPr txBox="1"/>
      </cdr:nvSpPr>
      <cdr:spPr>
        <a:xfrm xmlns:a="http://schemas.openxmlformats.org/drawingml/2006/main">
          <a:off x="152400" y="685800"/>
          <a:ext cx="1661297" cy="3874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Building Codes</a:t>
          </a:r>
        </a:p>
      </cdr:txBody>
    </cdr:sp>
  </cdr:relSizeAnchor>
  <cdr:relSizeAnchor xmlns:cdr="http://schemas.openxmlformats.org/drawingml/2006/chartDrawing">
    <cdr:from>
      <cdr:x>0.02727</cdr:x>
      <cdr:y>0.23397</cdr:y>
    </cdr:from>
    <cdr:to>
      <cdr:x>0.29722</cdr:x>
      <cdr:y>0.31871</cdr:y>
    </cdr:to>
    <cdr:sp macro="" textlink="">
      <cdr:nvSpPr>
        <cdr:cNvPr id="3" name="TextBox 2"/>
        <cdr:cNvSpPr txBox="1"/>
      </cdr:nvSpPr>
      <cdr:spPr>
        <a:xfrm xmlns:a="http://schemas.openxmlformats.org/drawingml/2006/main">
          <a:off x="228600" y="1069731"/>
          <a:ext cx="2262720" cy="3874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chemeClr val="bg1"/>
              </a:solidFill>
            </a:rPr>
            <a:t>Risk Communication</a:t>
          </a:r>
        </a:p>
      </cdr:txBody>
    </cdr:sp>
  </cdr:relSizeAnchor>
  <cdr:relSizeAnchor xmlns:cdr="http://schemas.openxmlformats.org/drawingml/2006/chartDrawing">
    <cdr:from>
      <cdr:x>0.02727</cdr:x>
      <cdr:y>0.34113</cdr:y>
    </cdr:from>
    <cdr:to>
      <cdr:x>0.26151</cdr:x>
      <cdr:y>0.42588</cdr:y>
    </cdr:to>
    <cdr:sp macro="" textlink="">
      <cdr:nvSpPr>
        <cdr:cNvPr id="4" name="TextBox 3"/>
        <cdr:cNvSpPr txBox="1"/>
      </cdr:nvSpPr>
      <cdr:spPr>
        <a:xfrm xmlns:a="http://schemas.openxmlformats.org/drawingml/2006/main">
          <a:off x="228600" y="1559655"/>
          <a:ext cx="1963399" cy="3874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Evacuation Plans. Warnings </a:t>
          </a:r>
        </a:p>
      </cdr:txBody>
    </cdr:sp>
  </cdr:relSizeAnchor>
  <cdr:relSizeAnchor xmlns:cdr="http://schemas.openxmlformats.org/drawingml/2006/chartDrawing">
    <cdr:from>
      <cdr:x>0.02727</cdr:x>
      <cdr:y>0.43333</cdr:y>
    </cdr:from>
    <cdr:to>
      <cdr:x>0.1534</cdr:x>
      <cdr:y>0.50112</cdr:y>
    </cdr:to>
    <cdr:sp macro="" textlink="">
      <cdr:nvSpPr>
        <cdr:cNvPr id="5" name="TextBox 4"/>
        <cdr:cNvSpPr txBox="1"/>
      </cdr:nvSpPr>
      <cdr:spPr>
        <a:xfrm xmlns:a="http://schemas.openxmlformats.org/drawingml/2006/main">
          <a:off x="228600" y="1981200"/>
          <a:ext cx="1057222" cy="3099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Insurance</a:t>
          </a:r>
        </a:p>
        <a:p xmlns:a="http://schemas.openxmlformats.org/drawingml/2006/main">
          <a:endParaRPr lang="en-US" sz="1100" dirty="0"/>
        </a:p>
      </cdr:txBody>
    </cdr:sp>
  </cdr:relSizeAnchor>
  <cdr:relSizeAnchor xmlns:cdr="http://schemas.openxmlformats.org/drawingml/2006/chartDrawing">
    <cdr:from>
      <cdr:x>0.02813</cdr:x>
      <cdr:y>0.51781</cdr:y>
    </cdr:from>
    <cdr:to>
      <cdr:x>0.21732</cdr:x>
      <cdr:y>0.60256</cdr:y>
    </cdr:to>
    <cdr:sp macro="" textlink="">
      <cdr:nvSpPr>
        <cdr:cNvPr id="6" name="TextBox 5"/>
        <cdr:cNvSpPr txBox="1"/>
      </cdr:nvSpPr>
      <cdr:spPr>
        <a:xfrm xmlns:a="http://schemas.openxmlformats.org/drawingml/2006/main">
          <a:off x="235804" y="2367446"/>
          <a:ext cx="1585791" cy="3874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en-US" sz="1800" dirty="0"/>
            <a:t>Nonstructural Measures (Floodproofing </a:t>
          </a:r>
          <a:r>
            <a:rPr lang="en-US" sz="1800" dirty="0" err="1"/>
            <a:t>etc</a:t>
          </a:r>
          <a:r>
            <a:rPr lang="en-US" sz="1800" dirty="0"/>
            <a:t>)</a:t>
          </a:r>
        </a:p>
        <a:p xmlns:a="http://schemas.openxmlformats.org/drawingml/2006/main">
          <a:pPr algn="l"/>
          <a:endParaRPr lang="en-US" sz="1100" dirty="0"/>
        </a:p>
      </cdr:txBody>
    </cdr:sp>
  </cdr:relSizeAnchor>
  <cdr:relSizeAnchor xmlns:cdr="http://schemas.openxmlformats.org/drawingml/2006/chartDrawing">
    <cdr:from>
      <cdr:x>0.02727</cdr:x>
      <cdr:y>0.60851</cdr:y>
    </cdr:from>
    <cdr:to>
      <cdr:x>0.51204</cdr:x>
      <cdr:y>0.7102</cdr:y>
    </cdr:to>
    <cdr:sp macro="" textlink="">
      <cdr:nvSpPr>
        <cdr:cNvPr id="7" name="TextBox 6"/>
        <cdr:cNvSpPr txBox="1"/>
      </cdr:nvSpPr>
      <cdr:spPr>
        <a:xfrm xmlns:a="http://schemas.openxmlformats.org/drawingml/2006/main">
          <a:off x="228600" y="2782094"/>
          <a:ext cx="4063342" cy="4649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en-US" sz="1800" dirty="0">
              <a:solidFill>
                <a:schemeClr val="bg1"/>
              </a:solidFill>
            </a:rPr>
            <a:t>Education</a:t>
          </a:r>
        </a:p>
      </cdr:txBody>
    </cdr:sp>
  </cdr:relSizeAnchor>
  <cdr:relSizeAnchor xmlns:cdr="http://schemas.openxmlformats.org/drawingml/2006/chartDrawing">
    <cdr:from>
      <cdr:x>0.01818</cdr:x>
      <cdr:y>0.68333</cdr:y>
    </cdr:from>
    <cdr:to>
      <cdr:x>0.14431</cdr:x>
      <cdr:y>0.76807</cdr:y>
    </cdr:to>
    <cdr:sp macro="" textlink="">
      <cdr:nvSpPr>
        <cdr:cNvPr id="8" name="TextBox 7"/>
        <cdr:cNvSpPr txBox="1"/>
      </cdr:nvSpPr>
      <cdr:spPr>
        <a:xfrm xmlns:a="http://schemas.openxmlformats.org/drawingml/2006/main">
          <a:off x="152400" y="3124200"/>
          <a:ext cx="1057222" cy="3874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Structural  Measures(Levees, Dams, Shock Systems Shelters</a:t>
          </a:r>
          <a:r>
            <a:rPr lang="en-US" sz="1800" dirty="0"/>
            <a:t>)</a:t>
          </a:r>
        </a:p>
      </cdr:txBody>
    </cdr:sp>
  </cdr:relSizeAnchor>
  <cdr:relSizeAnchor xmlns:cdr="http://schemas.openxmlformats.org/drawingml/2006/chartDrawing">
    <cdr:from>
      <cdr:x>0.78378</cdr:x>
      <cdr:y>0.77966</cdr:y>
    </cdr:from>
    <cdr:to>
      <cdr:x>0.95495</cdr:x>
      <cdr:y>0.9661</cdr:y>
    </cdr:to>
    <cdr:sp macro="" textlink="">
      <cdr:nvSpPr>
        <cdr:cNvPr id="9" name="TextBox 8"/>
        <cdr:cNvSpPr txBox="1"/>
      </cdr:nvSpPr>
      <cdr:spPr>
        <a:xfrm xmlns:a="http://schemas.openxmlformats.org/drawingml/2006/main">
          <a:off x="6629400" y="3505199"/>
          <a:ext cx="1447800" cy="838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1"/>
              </a:solidFill>
            </a:rPr>
            <a:t>Residual Risk</a:t>
          </a:r>
        </a:p>
      </cdr:txBody>
    </cdr:sp>
  </cdr:relSizeAnchor>
  <cdr:relSizeAnchor xmlns:cdr="http://schemas.openxmlformats.org/drawingml/2006/chartDrawing">
    <cdr:from>
      <cdr:x>0.14414</cdr:x>
      <cdr:y>0.05085</cdr:y>
    </cdr:from>
    <cdr:to>
      <cdr:x>0.36036</cdr:x>
      <cdr:y>0.11864</cdr:y>
    </cdr:to>
    <cdr:sp macro="" textlink="">
      <cdr:nvSpPr>
        <cdr:cNvPr id="10" name="TextBox 9"/>
        <cdr:cNvSpPr txBox="1"/>
      </cdr:nvSpPr>
      <cdr:spPr>
        <a:xfrm xmlns:a="http://schemas.openxmlformats.org/drawingml/2006/main">
          <a:off x="1219200" y="228599"/>
          <a:ext cx="1828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Local</a:t>
          </a:r>
        </a:p>
      </cdr:txBody>
    </cdr:sp>
  </cdr:relSizeAnchor>
  <cdr:relSizeAnchor xmlns:cdr="http://schemas.openxmlformats.org/drawingml/2006/chartDrawing">
    <cdr:from>
      <cdr:x>0.24324</cdr:x>
      <cdr:y>0.13559</cdr:y>
    </cdr:from>
    <cdr:to>
      <cdr:x>0.42342</cdr:x>
      <cdr:y>0.20339</cdr:y>
    </cdr:to>
    <cdr:sp macro="" textlink="">
      <cdr:nvSpPr>
        <cdr:cNvPr id="11" name="TextBox 10"/>
        <cdr:cNvSpPr txBox="1"/>
      </cdr:nvSpPr>
      <cdr:spPr>
        <a:xfrm xmlns:a="http://schemas.openxmlformats.org/drawingml/2006/main">
          <a:off x="2057400" y="609599"/>
          <a:ext cx="15240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State, Local</a:t>
          </a:r>
        </a:p>
      </cdr:txBody>
    </cdr:sp>
  </cdr:relSizeAnchor>
  <cdr:relSizeAnchor xmlns:cdr="http://schemas.openxmlformats.org/drawingml/2006/chartDrawing">
    <cdr:from>
      <cdr:x>0.32432</cdr:x>
      <cdr:y>0.23729</cdr:y>
    </cdr:from>
    <cdr:to>
      <cdr:x>0.65455</cdr:x>
      <cdr:y>0.3</cdr:y>
    </cdr:to>
    <cdr:sp macro="" textlink="">
      <cdr:nvSpPr>
        <cdr:cNvPr id="12" name="TextBox 11"/>
        <cdr:cNvSpPr txBox="1"/>
      </cdr:nvSpPr>
      <cdr:spPr>
        <a:xfrm xmlns:a="http://schemas.openxmlformats.org/drawingml/2006/main">
          <a:off x="2718450" y="1084890"/>
          <a:ext cx="2767950" cy="2867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Federal, State, Local Local</a:t>
          </a:r>
        </a:p>
      </cdr:txBody>
    </cdr:sp>
  </cdr:relSizeAnchor>
  <cdr:relSizeAnchor xmlns:cdr="http://schemas.openxmlformats.org/drawingml/2006/chartDrawing">
    <cdr:from>
      <cdr:x>0.41441</cdr:x>
      <cdr:y>0.32203</cdr:y>
    </cdr:from>
    <cdr:to>
      <cdr:x>0.79279</cdr:x>
      <cdr:y>0.40678</cdr:y>
    </cdr:to>
    <cdr:sp macro="" textlink="">
      <cdr:nvSpPr>
        <cdr:cNvPr id="13" name="TextBox 12"/>
        <cdr:cNvSpPr txBox="1"/>
      </cdr:nvSpPr>
      <cdr:spPr>
        <a:xfrm xmlns:a="http://schemas.openxmlformats.org/drawingml/2006/main">
          <a:off x="3505200" y="1447799"/>
          <a:ext cx="3200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Federal, State, Local, Individual</a:t>
          </a:r>
        </a:p>
      </cdr:txBody>
    </cdr:sp>
  </cdr:relSizeAnchor>
  <cdr:relSizeAnchor xmlns:cdr="http://schemas.openxmlformats.org/drawingml/2006/chartDrawing">
    <cdr:from>
      <cdr:x>0.51818</cdr:x>
      <cdr:y>0.4</cdr:y>
    </cdr:from>
    <cdr:to>
      <cdr:x>0.74341</cdr:x>
      <cdr:y>0.50169</cdr:y>
    </cdr:to>
    <cdr:sp macro="" textlink="">
      <cdr:nvSpPr>
        <cdr:cNvPr id="14" name="TextBox 13"/>
        <cdr:cNvSpPr txBox="1"/>
      </cdr:nvSpPr>
      <cdr:spPr>
        <a:xfrm xmlns:a="http://schemas.openxmlformats.org/drawingml/2006/main">
          <a:off x="4343400" y="1828800"/>
          <a:ext cx="1887878" cy="4649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Individual</a:t>
          </a:r>
        </a:p>
      </cdr:txBody>
    </cdr:sp>
  </cdr:relSizeAnchor>
  <cdr:relSizeAnchor xmlns:cdr="http://schemas.openxmlformats.org/drawingml/2006/chartDrawing">
    <cdr:from>
      <cdr:x>0.59459</cdr:x>
      <cdr:y>0.49153</cdr:y>
    </cdr:from>
    <cdr:to>
      <cdr:x>0.83784</cdr:x>
      <cdr:y>0.57627</cdr:y>
    </cdr:to>
    <cdr:sp macro="" textlink="">
      <cdr:nvSpPr>
        <cdr:cNvPr id="15" name="TextBox 14"/>
        <cdr:cNvSpPr txBox="1"/>
      </cdr:nvSpPr>
      <cdr:spPr>
        <a:xfrm xmlns:a="http://schemas.openxmlformats.org/drawingml/2006/main">
          <a:off x="5029200" y="2209799"/>
          <a:ext cx="2057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Federal, State, Local</a:t>
          </a:r>
        </a:p>
      </cdr:txBody>
    </cdr:sp>
  </cdr:relSizeAnchor>
  <cdr:relSizeAnchor xmlns:cdr="http://schemas.openxmlformats.org/drawingml/2006/chartDrawing">
    <cdr:from>
      <cdr:x>0.68468</cdr:x>
      <cdr:y>0.57627</cdr:y>
    </cdr:from>
    <cdr:to>
      <cdr:x>0.89189</cdr:x>
      <cdr:y>0.67797</cdr:y>
    </cdr:to>
    <cdr:sp macro="" textlink="">
      <cdr:nvSpPr>
        <cdr:cNvPr id="16" name="TextBox 15"/>
        <cdr:cNvSpPr txBox="1"/>
      </cdr:nvSpPr>
      <cdr:spPr>
        <a:xfrm xmlns:a="http://schemas.openxmlformats.org/drawingml/2006/main">
          <a:off x="5791200" y="2590799"/>
          <a:ext cx="17526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Federal, State, Local</a:t>
          </a:r>
        </a:p>
      </cdr:txBody>
    </cdr:sp>
  </cdr:relSizeAnchor>
  <cdr:relSizeAnchor xmlns:cdr="http://schemas.openxmlformats.org/drawingml/2006/chartDrawing">
    <cdr:from>
      <cdr:x>0.78378</cdr:x>
      <cdr:y>0.65699</cdr:y>
    </cdr:from>
    <cdr:to>
      <cdr:x>1</cdr:x>
      <cdr:y>0.79184</cdr:y>
    </cdr:to>
    <cdr:sp macro="" textlink="">
      <cdr:nvSpPr>
        <cdr:cNvPr id="17" name="TextBox 16"/>
        <cdr:cNvSpPr txBox="1"/>
      </cdr:nvSpPr>
      <cdr:spPr>
        <a:xfrm xmlns:a="http://schemas.openxmlformats.org/drawingml/2006/main">
          <a:off x="6569644" y="3003761"/>
          <a:ext cx="1812356" cy="6165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Federal, State,</a:t>
          </a:r>
        </a:p>
        <a:p xmlns:a="http://schemas.openxmlformats.org/drawingml/2006/main">
          <a:r>
            <a:rPr lang="en-US" sz="1600" dirty="0"/>
            <a:t> Local</a:t>
          </a:r>
        </a:p>
      </cdr:txBody>
    </cdr:sp>
  </cdr:relSizeAnchor>
  <cdr:relSizeAnchor xmlns:cdr="http://schemas.openxmlformats.org/drawingml/2006/chartDrawing">
    <cdr:from>
      <cdr:x>0.01605</cdr:x>
      <cdr:y>0.05769</cdr:y>
    </cdr:from>
    <cdr:to>
      <cdr:x>0.15467</cdr:x>
      <cdr:y>0.17308</cdr:y>
    </cdr:to>
    <cdr:sp macro="" textlink="">
      <cdr:nvSpPr>
        <cdr:cNvPr id="18" name="TextBox 17"/>
        <cdr:cNvSpPr txBox="1"/>
      </cdr:nvSpPr>
      <cdr:spPr>
        <a:xfrm xmlns:a="http://schemas.openxmlformats.org/drawingml/2006/main">
          <a:off x="123562" y="228600"/>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Zoning</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16T11:49:49.076"/>
    </inkml:context>
    <inkml:brush xml:id="br0">
      <inkml:brushProperty name="width" value="0.08571" units="cm"/>
      <inkml:brushProperty name="height" value="0.08571" units="cm"/>
    </inkml:brush>
  </inkml:definitions>
  <inkml:trace contextRef="#ctx0" brushRef="#br0">12 1 7569,'0'11'0,"-11"-11"0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16T11:52:13.894"/>
    </inkml:context>
    <inkml:brush xml:id="br0">
      <inkml:brushProperty name="width" value="0.08571" units="cm"/>
      <inkml:brushProperty name="height" value="0.08571" units="cm"/>
    </inkml:brush>
  </inkml:definitions>
  <inkml:trace contextRef="#ctx0" brushRef="#br0">56 54 7569,'-6'-1'1,"1"-2"0,2-1 0,-3-1 1,2-1 163,-1 0 0,-3 2 0,4-2 0,-2 0-714,2-1 29,0 5 1,4-2-212,0 8 731,0 2 0,5 5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6F295-03F1-4A1C-8580-5F0517B76804}" type="datetimeFigureOut">
              <a:rPr lang="en-US" smtClean="0"/>
              <a:t>10/22/2018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2D7F0-F7EE-4139-AF32-FEF1D01F5A4D}" type="slidenum">
              <a:rPr lang="en-US" smtClean="0"/>
              <a:t>‹#›</a:t>
            </a:fld>
            <a:endParaRPr lang="en-US"/>
          </a:p>
        </p:txBody>
      </p:sp>
    </p:spTree>
    <p:extLst>
      <p:ext uri="{BB962C8B-B14F-4D97-AF65-F5344CB8AC3E}">
        <p14:creationId xmlns:p14="http://schemas.microsoft.com/office/powerpoint/2010/main" val="161636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a:p>
        </p:txBody>
      </p:sp>
      <p:sp>
        <p:nvSpPr>
          <p:cNvPr id="665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6E478D-04A4-4D13-9C0F-A23DB203B25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0382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90635CE-2029-46E9-9067-6AA151454A18}"/>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9AD3B630-D7EC-448F-BEBF-06714D707FB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committee concluded that there was no single answer to the flood challenge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62A2B-9C3B-461D-B271-C5F290A2FB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2D7F0-F7EE-4139-AF32-FEF1D01F5A4D}" type="slidenum">
              <a:rPr lang="en-US" smtClean="0"/>
              <a:t>28</a:t>
            </a:fld>
            <a:endParaRPr lang="en-US"/>
          </a:p>
        </p:txBody>
      </p:sp>
    </p:spTree>
    <p:extLst>
      <p:ext uri="{BB962C8B-B14F-4D97-AF65-F5344CB8AC3E}">
        <p14:creationId xmlns:p14="http://schemas.microsoft.com/office/powerpoint/2010/main" val="2383069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962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3696" rtl="0" eaLnBrk="1" fontAlgn="auto" latinLnBrk="0" hangingPunct="1">
              <a:lnSpc>
                <a:spcPct val="100000"/>
              </a:lnSpc>
              <a:spcBef>
                <a:spcPts val="0"/>
              </a:spcBef>
              <a:spcAft>
                <a:spcPts val="0"/>
              </a:spcAft>
              <a:buClr>
                <a:srgbClr val="FFFFFF"/>
              </a:buClr>
              <a:buSzTx/>
              <a:buFontTx/>
              <a:buNone/>
              <a:tabLst/>
              <a:defRPr/>
            </a:pPr>
            <a:r>
              <a:rPr kumimoji="0" lang="ko-KR" altLang="en-US" sz="1200" b="0" i="0" u="none" strike="noStrike" kern="1200" cap="none" spc="0" normalizeH="0" baseline="0" noProof="0">
                <a:ln>
                  <a:noFill/>
                </a:ln>
                <a:solidFill>
                  <a:srgbClr val="000000"/>
                </a:solidFill>
                <a:effectLst/>
                <a:uLnTx/>
                <a:uFillTx/>
                <a:latin typeface="Times New Roman" pitchFamily="18" charset="0"/>
                <a:ea typeface="Gulim" pitchFamily="34" charset="-127"/>
                <a:cs typeface="+mn-cs"/>
              </a:rPr>
              <a:t>Bucknell University--May 20, 2003</a:t>
            </a:r>
            <a:endParaRPr kumimoji="0" lang="en-US" altLang="ko-KR" sz="1200" b="0" i="0" u="none" strike="noStrike" kern="1200" cap="none" spc="0" normalizeH="0" baseline="0" noProof="0">
              <a:ln>
                <a:noFill/>
              </a:ln>
              <a:solidFill>
                <a:srgbClr val="000000"/>
              </a:solidFill>
              <a:effectLst/>
              <a:uLnTx/>
              <a:uFillTx/>
              <a:latin typeface="Times New Roman" pitchFamily="18" charset="0"/>
              <a:ea typeface="Gulim" pitchFamily="34" charset="-127"/>
              <a:cs typeface="+mn-cs"/>
            </a:endParaRPr>
          </a:p>
        </p:txBody>
      </p:sp>
      <p:sp>
        <p:nvSpPr>
          <p:cNvPr id="239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3696" rtl="0" eaLnBrk="1" fontAlgn="auto" latinLnBrk="0" hangingPunct="1">
              <a:lnSpc>
                <a:spcPct val="100000"/>
              </a:lnSpc>
              <a:spcBef>
                <a:spcPts val="0"/>
              </a:spcBef>
              <a:spcAft>
                <a:spcPts val="0"/>
              </a:spcAft>
              <a:buClr>
                <a:srgbClr val="FFFFFF"/>
              </a:buClr>
              <a:buSzTx/>
              <a:buFontTx/>
              <a:buNone/>
              <a:tabLst/>
              <a:defRPr/>
            </a:pPr>
            <a:fld id="{929F78F7-4635-4BA4-A29D-18010B2CEA94}" type="slidenum">
              <a:rPr kumimoji="0" lang="ko-KR" altLang="en-US" sz="1200" b="0" i="0" u="none" strike="noStrike" kern="1200" cap="none" spc="0" normalizeH="0" baseline="0" noProof="0" smtClean="0">
                <a:ln>
                  <a:noFill/>
                </a:ln>
                <a:solidFill>
                  <a:srgbClr val="000000"/>
                </a:solidFill>
                <a:effectLst/>
                <a:uLnTx/>
                <a:uFillTx/>
                <a:latin typeface="Times New Roman" pitchFamily="18" charset="0"/>
                <a:ea typeface="Gulim" pitchFamily="34" charset="-127"/>
                <a:cs typeface="+mn-cs"/>
              </a:rPr>
              <a:pPr marL="0" marR="0" lvl="0" indent="0" algn="r" defTabSz="913696" rtl="0" eaLnBrk="1" fontAlgn="auto" latinLnBrk="0" hangingPunct="1">
                <a:lnSpc>
                  <a:spcPct val="100000"/>
                </a:lnSpc>
                <a:spcBef>
                  <a:spcPts val="0"/>
                </a:spcBef>
                <a:spcAft>
                  <a:spcPts val="0"/>
                </a:spcAft>
                <a:buClr>
                  <a:srgbClr val="FFFFFF"/>
                </a:buClr>
                <a:buSzTx/>
                <a:buFontTx/>
                <a:buNone/>
                <a:tabLst/>
                <a:defRPr/>
              </a:pPr>
              <a:t>29</a:t>
            </a:fld>
            <a:endParaRPr kumimoji="0" lang="en-US" altLang="ko-KR" sz="1200" b="0" i="0" u="none" strike="noStrike" kern="1200" cap="none" spc="0" normalizeH="0" baseline="0" noProof="0">
              <a:ln>
                <a:noFill/>
              </a:ln>
              <a:solidFill>
                <a:srgbClr val="000000"/>
              </a:solidFill>
              <a:effectLst/>
              <a:uLnTx/>
              <a:uFillTx/>
              <a:latin typeface="Times New Roman" pitchFamily="18" charset="0"/>
              <a:ea typeface="Gulim" pitchFamily="34" charset="-127"/>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4294967295"/>
          </p:nvPr>
        </p:nvSpPr>
        <p:spPr bwMode="auto">
          <a:xfrm>
            <a:off x="3884613" y="8685043"/>
            <a:ext cx="2971800" cy="457360"/>
          </a:xfrm>
          <a:prstGeom prst="rect">
            <a:avLst/>
          </a:prstGeom>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E36F7-B29B-48CB-A879-952FD2C79220}"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w="9525"/>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6CB52-F818-4EDD-B267-7A282C385D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760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80" eaLnBrk="0" hangingPunct="0">
              <a:defRPr sz="3100">
                <a:solidFill>
                  <a:schemeClr val="tx2"/>
                </a:solidFill>
                <a:latin typeface="News Gothic MT" pitchFamily="34" charset="0"/>
              </a:defRPr>
            </a:lvl1pPr>
            <a:lvl2pPr marL="728587" indent="-280225" defTabSz="898280" eaLnBrk="0" hangingPunct="0">
              <a:defRPr sz="3100">
                <a:solidFill>
                  <a:schemeClr val="tx2"/>
                </a:solidFill>
                <a:latin typeface="News Gothic MT" pitchFamily="34" charset="0"/>
              </a:defRPr>
            </a:lvl2pPr>
            <a:lvl3pPr marL="1120904" indent="-224180" defTabSz="898280" eaLnBrk="0" hangingPunct="0">
              <a:defRPr sz="3100">
                <a:solidFill>
                  <a:schemeClr val="tx2"/>
                </a:solidFill>
                <a:latin typeface="News Gothic MT" pitchFamily="34" charset="0"/>
              </a:defRPr>
            </a:lvl3pPr>
            <a:lvl4pPr marL="1569264" indent="-224180" defTabSz="898280" eaLnBrk="0" hangingPunct="0">
              <a:defRPr sz="3100">
                <a:solidFill>
                  <a:schemeClr val="tx2"/>
                </a:solidFill>
                <a:latin typeface="News Gothic MT" pitchFamily="34" charset="0"/>
              </a:defRPr>
            </a:lvl4pPr>
            <a:lvl5pPr marL="2017626" indent="-224180" defTabSz="898280" eaLnBrk="0" hangingPunct="0">
              <a:defRPr sz="3100">
                <a:solidFill>
                  <a:schemeClr val="tx2"/>
                </a:solidFill>
                <a:latin typeface="News Gothic MT" pitchFamily="34" charset="0"/>
              </a:defRPr>
            </a:lvl5pPr>
            <a:lvl6pPr marL="2465987" indent="-224180" defTabSz="898280" eaLnBrk="0" fontAlgn="base" hangingPunct="0">
              <a:spcBef>
                <a:spcPct val="0"/>
              </a:spcBef>
              <a:spcAft>
                <a:spcPct val="0"/>
              </a:spcAft>
              <a:defRPr sz="3100">
                <a:solidFill>
                  <a:schemeClr val="tx2"/>
                </a:solidFill>
                <a:latin typeface="News Gothic MT" pitchFamily="34" charset="0"/>
              </a:defRPr>
            </a:lvl6pPr>
            <a:lvl7pPr marL="2914347" indent="-224180" defTabSz="898280" eaLnBrk="0" fontAlgn="base" hangingPunct="0">
              <a:spcBef>
                <a:spcPct val="0"/>
              </a:spcBef>
              <a:spcAft>
                <a:spcPct val="0"/>
              </a:spcAft>
              <a:defRPr sz="3100">
                <a:solidFill>
                  <a:schemeClr val="tx2"/>
                </a:solidFill>
                <a:latin typeface="News Gothic MT" pitchFamily="34" charset="0"/>
              </a:defRPr>
            </a:lvl7pPr>
            <a:lvl8pPr marL="3362710" indent="-224180" defTabSz="898280" eaLnBrk="0" fontAlgn="base" hangingPunct="0">
              <a:spcBef>
                <a:spcPct val="0"/>
              </a:spcBef>
              <a:spcAft>
                <a:spcPct val="0"/>
              </a:spcAft>
              <a:defRPr sz="3100">
                <a:solidFill>
                  <a:schemeClr val="tx2"/>
                </a:solidFill>
                <a:latin typeface="News Gothic MT" pitchFamily="34" charset="0"/>
              </a:defRPr>
            </a:lvl8pPr>
            <a:lvl9pPr marL="3811072" indent="-224180" defTabSz="898280" eaLnBrk="0" fontAlgn="base" hangingPunct="0">
              <a:spcBef>
                <a:spcPct val="0"/>
              </a:spcBef>
              <a:spcAft>
                <a:spcPct val="0"/>
              </a:spcAft>
              <a:defRPr sz="3100">
                <a:solidFill>
                  <a:schemeClr val="tx2"/>
                </a:solidFill>
                <a:latin typeface="News Gothic MT" pitchFamily="34" charset="0"/>
              </a:defRPr>
            </a:lvl9pPr>
          </a:lstStyle>
          <a:p>
            <a:pPr marL="0" marR="0" lvl="0" indent="0" algn="r" defTabSz="898280" rtl="0" eaLnBrk="1" fontAlgn="auto" latinLnBrk="0" hangingPunct="1">
              <a:lnSpc>
                <a:spcPct val="100000"/>
              </a:lnSpc>
              <a:spcBef>
                <a:spcPts val="0"/>
              </a:spcBef>
              <a:spcAft>
                <a:spcPts val="0"/>
              </a:spcAft>
              <a:buClrTx/>
              <a:buSzTx/>
              <a:buFontTx/>
              <a:buNone/>
              <a:tabLst/>
              <a:defRPr/>
            </a:pPr>
            <a:fld id="{D40F9703-B1BA-4103-BC1D-9B9FA5B20D01}"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89828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6CB52-F818-4EDD-B267-7A282C385D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617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7220CAB1-F33F-40C0-A9ED-C5EC96EE99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ench Script MT" panose="03020402040607040605" pitchFamily="66" charset="0"/>
              </a:defRPr>
            </a:lvl1pPr>
            <a:lvl2pPr marL="742950" indent="-285750" eaLnBrk="0" hangingPunct="0">
              <a:defRPr>
                <a:solidFill>
                  <a:schemeClr val="tx1"/>
                </a:solidFill>
                <a:latin typeface="French Script MT" panose="03020402040607040605" pitchFamily="66" charset="0"/>
              </a:defRPr>
            </a:lvl2pPr>
            <a:lvl3pPr marL="1143000" indent="-228600" eaLnBrk="0" hangingPunct="0">
              <a:defRPr>
                <a:solidFill>
                  <a:schemeClr val="tx1"/>
                </a:solidFill>
                <a:latin typeface="French Script MT" panose="03020402040607040605" pitchFamily="66" charset="0"/>
              </a:defRPr>
            </a:lvl3pPr>
            <a:lvl4pPr marL="1600200" indent="-228600" eaLnBrk="0" hangingPunct="0">
              <a:defRPr>
                <a:solidFill>
                  <a:schemeClr val="tx1"/>
                </a:solidFill>
                <a:latin typeface="French Script MT" panose="03020402040607040605" pitchFamily="66" charset="0"/>
              </a:defRPr>
            </a:lvl4pPr>
            <a:lvl5pPr marL="2057400" indent="-228600" eaLnBrk="0" hangingPunct="0">
              <a:defRPr>
                <a:solidFill>
                  <a:schemeClr val="tx1"/>
                </a:solidFill>
                <a:latin typeface="French Script MT" panose="03020402040607040605" pitchFamily="66" charset="0"/>
              </a:defRPr>
            </a:lvl5pPr>
            <a:lvl6pPr marL="2514600" indent="-228600" eaLnBrk="0" fontAlgn="base" hangingPunct="0">
              <a:spcBef>
                <a:spcPct val="0"/>
              </a:spcBef>
              <a:spcAft>
                <a:spcPct val="0"/>
              </a:spcAft>
              <a:defRPr>
                <a:solidFill>
                  <a:schemeClr val="tx1"/>
                </a:solidFill>
                <a:latin typeface="French Script MT" panose="03020402040607040605" pitchFamily="66" charset="0"/>
              </a:defRPr>
            </a:lvl6pPr>
            <a:lvl7pPr marL="2971800" indent="-228600" eaLnBrk="0" fontAlgn="base" hangingPunct="0">
              <a:spcBef>
                <a:spcPct val="0"/>
              </a:spcBef>
              <a:spcAft>
                <a:spcPct val="0"/>
              </a:spcAft>
              <a:defRPr>
                <a:solidFill>
                  <a:schemeClr val="tx1"/>
                </a:solidFill>
                <a:latin typeface="French Script MT" panose="03020402040607040605" pitchFamily="66" charset="0"/>
              </a:defRPr>
            </a:lvl7pPr>
            <a:lvl8pPr marL="3429000" indent="-228600" eaLnBrk="0" fontAlgn="base" hangingPunct="0">
              <a:spcBef>
                <a:spcPct val="0"/>
              </a:spcBef>
              <a:spcAft>
                <a:spcPct val="0"/>
              </a:spcAft>
              <a:defRPr>
                <a:solidFill>
                  <a:schemeClr val="tx1"/>
                </a:solidFill>
                <a:latin typeface="French Script MT" panose="03020402040607040605" pitchFamily="66" charset="0"/>
              </a:defRPr>
            </a:lvl8pPr>
            <a:lvl9pPr marL="3886200" indent="-228600" eaLnBrk="0" fontAlgn="base" hangingPunct="0">
              <a:spcBef>
                <a:spcPct val="0"/>
              </a:spcBef>
              <a:spcAft>
                <a:spcPct val="0"/>
              </a:spcAft>
              <a:defRPr>
                <a:solidFill>
                  <a:schemeClr val="tx1"/>
                </a:solidFill>
                <a:latin typeface="French Script MT" panose="03020402040607040605"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F5E4C-8BEF-4ADB-85A9-46D6121EC1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6195" name="Rectangle 2">
            <a:extLst>
              <a:ext uri="{FF2B5EF4-FFF2-40B4-BE49-F238E27FC236}">
                <a16:creationId xmlns:a16="http://schemas.microsoft.com/office/drawing/2014/main" id="{1D8BCDD3-DFFC-414D-A68D-8DCFF980A438}"/>
              </a:ext>
            </a:extLst>
          </p:cNvPr>
          <p:cNvSpPr>
            <a:spLocks noRot="1" noChangeArrowheads="1" noTextEdit="1"/>
          </p:cNvSpPr>
          <p:nvPr>
            <p:ph type="sldImg"/>
          </p:nvPr>
        </p:nvSpPr>
        <p:spPr>
          <a:ln/>
        </p:spPr>
      </p:sp>
      <p:sp>
        <p:nvSpPr>
          <p:cNvPr id="136196" name="Rectangle 3">
            <a:extLst>
              <a:ext uri="{FF2B5EF4-FFF2-40B4-BE49-F238E27FC236}">
                <a16:creationId xmlns:a16="http://schemas.microsoft.com/office/drawing/2014/main" id="{03A6CBBF-6144-49BC-A1F1-FF508A9AE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388E1EB9-4D93-4C91-B64E-C4792DB64279}"/>
              </a:ext>
            </a:extLst>
          </p:cNvPr>
          <p:cNvSpPr txBox="1">
            <a:spLocks noGrp="1" noChangeArrowheads="1"/>
          </p:cNvSpPr>
          <p:nvPr/>
        </p:nvSpPr>
        <p:spPr bwMode="auto">
          <a:xfrm>
            <a:off x="3884613" y="86217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French Script MT" panose="03020402040607040605" pitchFamily="66" charset="0"/>
              </a:defRPr>
            </a:lvl1pPr>
            <a:lvl2pPr marL="742950" indent="-285750" eaLnBrk="0" hangingPunct="0">
              <a:defRPr>
                <a:solidFill>
                  <a:schemeClr val="tx1"/>
                </a:solidFill>
                <a:latin typeface="French Script MT" panose="03020402040607040605" pitchFamily="66" charset="0"/>
              </a:defRPr>
            </a:lvl2pPr>
            <a:lvl3pPr marL="1143000" indent="-228600" eaLnBrk="0" hangingPunct="0">
              <a:defRPr>
                <a:solidFill>
                  <a:schemeClr val="tx1"/>
                </a:solidFill>
                <a:latin typeface="French Script MT" panose="03020402040607040605" pitchFamily="66" charset="0"/>
              </a:defRPr>
            </a:lvl3pPr>
            <a:lvl4pPr marL="1600200" indent="-228600" eaLnBrk="0" hangingPunct="0">
              <a:defRPr>
                <a:solidFill>
                  <a:schemeClr val="tx1"/>
                </a:solidFill>
                <a:latin typeface="French Script MT" panose="03020402040607040605" pitchFamily="66" charset="0"/>
              </a:defRPr>
            </a:lvl4pPr>
            <a:lvl5pPr marL="2057400" indent="-228600" eaLnBrk="0" hangingPunct="0">
              <a:defRPr>
                <a:solidFill>
                  <a:schemeClr val="tx1"/>
                </a:solidFill>
                <a:latin typeface="French Script MT" panose="03020402040607040605" pitchFamily="66" charset="0"/>
              </a:defRPr>
            </a:lvl5pPr>
            <a:lvl6pPr marL="2514600" indent="-228600" eaLnBrk="0" fontAlgn="base" hangingPunct="0">
              <a:spcBef>
                <a:spcPct val="0"/>
              </a:spcBef>
              <a:spcAft>
                <a:spcPct val="0"/>
              </a:spcAft>
              <a:defRPr>
                <a:solidFill>
                  <a:schemeClr val="tx1"/>
                </a:solidFill>
                <a:latin typeface="French Script MT" panose="03020402040607040605" pitchFamily="66" charset="0"/>
              </a:defRPr>
            </a:lvl6pPr>
            <a:lvl7pPr marL="2971800" indent="-228600" eaLnBrk="0" fontAlgn="base" hangingPunct="0">
              <a:spcBef>
                <a:spcPct val="0"/>
              </a:spcBef>
              <a:spcAft>
                <a:spcPct val="0"/>
              </a:spcAft>
              <a:defRPr>
                <a:solidFill>
                  <a:schemeClr val="tx1"/>
                </a:solidFill>
                <a:latin typeface="French Script MT" panose="03020402040607040605" pitchFamily="66" charset="0"/>
              </a:defRPr>
            </a:lvl7pPr>
            <a:lvl8pPr marL="3429000" indent="-228600" eaLnBrk="0" fontAlgn="base" hangingPunct="0">
              <a:spcBef>
                <a:spcPct val="0"/>
              </a:spcBef>
              <a:spcAft>
                <a:spcPct val="0"/>
              </a:spcAft>
              <a:defRPr>
                <a:solidFill>
                  <a:schemeClr val="tx1"/>
                </a:solidFill>
                <a:latin typeface="French Script MT" panose="03020402040607040605" pitchFamily="66" charset="0"/>
              </a:defRPr>
            </a:lvl8pPr>
            <a:lvl9pPr marL="3886200" indent="-228600" eaLnBrk="0" fontAlgn="base" hangingPunct="0">
              <a:spcBef>
                <a:spcPct val="0"/>
              </a:spcBef>
              <a:spcAft>
                <a:spcPct val="0"/>
              </a:spcAft>
              <a:defRPr>
                <a:solidFill>
                  <a:schemeClr val="tx1"/>
                </a:solidFill>
                <a:latin typeface="French Script MT" panose="03020402040607040605"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356B52-0F9B-45CA-96FC-C5D37AA89A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8531" name="Rectangle 2">
            <a:extLst>
              <a:ext uri="{FF2B5EF4-FFF2-40B4-BE49-F238E27FC236}">
                <a16:creationId xmlns:a16="http://schemas.microsoft.com/office/drawing/2014/main" id="{5A7A7073-3443-4BA2-A39D-9A131C31E745}"/>
              </a:ext>
            </a:extLst>
          </p:cNvPr>
          <p:cNvSpPr>
            <a:spLocks noRot="1" noChangeArrowheads="1" noTextEdit="1"/>
          </p:cNvSpPr>
          <p:nvPr>
            <p:ph type="sldImg"/>
          </p:nvPr>
        </p:nvSpPr>
        <p:spPr>
          <a:ln/>
        </p:spPr>
      </p:sp>
      <p:sp>
        <p:nvSpPr>
          <p:cNvPr id="278532" name="Rectangle 3">
            <a:extLst>
              <a:ext uri="{FF2B5EF4-FFF2-40B4-BE49-F238E27FC236}">
                <a16:creationId xmlns:a16="http://schemas.microsoft.com/office/drawing/2014/main" id="{0510DFD5-CF93-46F0-B00E-5CAA6AD83FC3}"/>
              </a:ext>
            </a:extLst>
          </p:cNvPr>
          <p:cNvSpPr>
            <a:spLocks noGrp="1" noChangeArrowheads="1"/>
          </p:cNvSpPr>
          <p:nvPr>
            <p:ph type="body" idx="1"/>
          </p:nvPr>
        </p:nvSpPr>
        <p:spPr>
          <a:xfrm>
            <a:off x="914400" y="4311650"/>
            <a:ext cx="5029200" cy="408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696" rtl="0" eaLnBrk="1" fontAlgn="auto" latinLnBrk="0" hangingPunct="1">
              <a:lnSpc>
                <a:spcPct val="100000"/>
              </a:lnSpc>
              <a:spcBef>
                <a:spcPts val="0"/>
              </a:spcBef>
              <a:spcAft>
                <a:spcPts val="0"/>
              </a:spcAft>
              <a:buClrTx/>
              <a:buSzTx/>
              <a:buFontTx/>
              <a:buNone/>
              <a:tabLst/>
              <a:defRPr/>
            </a:pPr>
            <a:fld id="{D4F75DDE-2805-4271-A2D1-22C1E1CF00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696"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2D7F0-F7EE-4139-AF32-FEF1D01F5A4D}" type="slidenum">
              <a:rPr lang="en-US" smtClean="0"/>
              <a:t>6</a:t>
            </a:fld>
            <a:endParaRPr lang="en-US"/>
          </a:p>
        </p:txBody>
      </p:sp>
    </p:spTree>
    <p:extLst>
      <p:ext uri="{BB962C8B-B14F-4D97-AF65-F5344CB8AC3E}">
        <p14:creationId xmlns:p14="http://schemas.microsoft.com/office/powerpoint/2010/main" val="450089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C3208369-CFE1-497B-ACA2-AB3FE26995BE}"/>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B9547408-EBC1-40F9-A7A8-C3CB6678186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People who live in a floodplain and want to stay there need to flood proof your property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09C6EE23-8A3A-49EC-AF2E-9BBFA5210861}"/>
              </a:ext>
            </a:extLst>
          </p:cNvPr>
          <p:cNvSpPr txBox="1">
            <a:spLocks noGrp="1" noChangeArrowheads="1"/>
          </p:cNvSpPr>
          <p:nvPr/>
        </p:nvSpPr>
        <p:spPr bwMode="auto">
          <a:xfrm>
            <a:off x="3884613" y="86217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French Script MT" panose="03020402040607040605" pitchFamily="66" charset="0"/>
              </a:defRPr>
            </a:lvl1pPr>
            <a:lvl2pPr marL="742950" indent="-285750" eaLnBrk="0" hangingPunct="0">
              <a:defRPr>
                <a:solidFill>
                  <a:schemeClr val="tx1"/>
                </a:solidFill>
                <a:latin typeface="French Script MT" panose="03020402040607040605" pitchFamily="66" charset="0"/>
              </a:defRPr>
            </a:lvl2pPr>
            <a:lvl3pPr marL="1143000" indent="-228600" eaLnBrk="0" hangingPunct="0">
              <a:defRPr>
                <a:solidFill>
                  <a:schemeClr val="tx1"/>
                </a:solidFill>
                <a:latin typeface="French Script MT" panose="03020402040607040605" pitchFamily="66" charset="0"/>
              </a:defRPr>
            </a:lvl3pPr>
            <a:lvl4pPr marL="1600200" indent="-228600" eaLnBrk="0" hangingPunct="0">
              <a:defRPr>
                <a:solidFill>
                  <a:schemeClr val="tx1"/>
                </a:solidFill>
                <a:latin typeface="French Script MT" panose="03020402040607040605" pitchFamily="66" charset="0"/>
              </a:defRPr>
            </a:lvl4pPr>
            <a:lvl5pPr marL="2057400" indent="-228600" eaLnBrk="0" hangingPunct="0">
              <a:defRPr>
                <a:solidFill>
                  <a:schemeClr val="tx1"/>
                </a:solidFill>
                <a:latin typeface="French Script MT" panose="03020402040607040605" pitchFamily="66" charset="0"/>
              </a:defRPr>
            </a:lvl5pPr>
            <a:lvl6pPr marL="2514600" indent="-228600" eaLnBrk="0" fontAlgn="base" hangingPunct="0">
              <a:spcBef>
                <a:spcPct val="0"/>
              </a:spcBef>
              <a:spcAft>
                <a:spcPct val="0"/>
              </a:spcAft>
              <a:defRPr>
                <a:solidFill>
                  <a:schemeClr val="tx1"/>
                </a:solidFill>
                <a:latin typeface="French Script MT" panose="03020402040607040605" pitchFamily="66" charset="0"/>
              </a:defRPr>
            </a:lvl6pPr>
            <a:lvl7pPr marL="2971800" indent="-228600" eaLnBrk="0" fontAlgn="base" hangingPunct="0">
              <a:spcBef>
                <a:spcPct val="0"/>
              </a:spcBef>
              <a:spcAft>
                <a:spcPct val="0"/>
              </a:spcAft>
              <a:defRPr>
                <a:solidFill>
                  <a:schemeClr val="tx1"/>
                </a:solidFill>
                <a:latin typeface="French Script MT" panose="03020402040607040605" pitchFamily="66" charset="0"/>
              </a:defRPr>
            </a:lvl7pPr>
            <a:lvl8pPr marL="3429000" indent="-228600" eaLnBrk="0" fontAlgn="base" hangingPunct="0">
              <a:spcBef>
                <a:spcPct val="0"/>
              </a:spcBef>
              <a:spcAft>
                <a:spcPct val="0"/>
              </a:spcAft>
              <a:defRPr>
                <a:solidFill>
                  <a:schemeClr val="tx1"/>
                </a:solidFill>
                <a:latin typeface="French Script MT" panose="03020402040607040605" pitchFamily="66" charset="0"/>
              </a:defRPr>
            </a:lvl8pPr>
            <a:lvl9pPr marL="3886200" indent="-228600" eaLnBrk="0" fontAlgn="base" hangingPunct="0">
              <a:spcBef>
                <a:spcPct val="0"/>
              </a:spcBef>
              <a:spcAft>
                <a:spcPct val="0"/>
              </a:spcAft>
              <a:defRPr>
                <a:solidFill>
                  <a:schemeClr val="tx1"/>
                </a:solidFill>
                <a:latin typeface="French Script MT" panose="03020402040607040605"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E67B7A-358D-48F3-BC0D-522183C734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0755" name="Rectangle 2">
            <a:extLst>
              <a:ext uri="{FF2B5EF4-FFF2-40B4-BE49-F238E27FC236}">
                <a16:creationId xmlns:a16="http://schemas.microsoft.com/office/drawing/2014/main" id="{C2D0447A-FAA5-42C6-A046-801DFF231DB7}"/>
              </a:ext>
            </a:extLst>
          </p:cNvPr>
          <p:cNvSpPr>
            <a:spLocks noRot="1" noChangeArrowheads="1" noTextEdit="1"/>
          </p:cNvSpPr>
          <p:nvPr>
            <p:ph type="sldImg"/>
          </p:nvPr>
        </p:nvSpPr>
        <p:spPr>
          <a:ln/>
        </p:spPr>
      </p:sp>
      <p:sp>
        <p:nvSpPr>
          <p:cNvPr id="330756" name="Rectangle 3">
            <a:extLst>
              <a:ext uri="{FF2B5EF4-FFF2-40B4-BE49-F238E27FC236}">
                <a16:creationId xmlns:a16="http://schemas.microsoft.com/office/drawing/2014/main" id="{8787AB14-748B-44D4-AA6D-497B05136AC4}"/>
              </a:ext>
            </a:extLst>
          </p:cNvPr>
          <p:cNvSpPr>
            <a:spLocks noGrp="1" noChangeArrowheads="1"/>
          </p:cNvSpPr>
          <p:nvPr>
            <p:ph type="body" idx="1"/>
          </p:nvPr>
        </p:nvSpPr>
        <p:spPr>
          <a:xfrm>
            <a:off x="914400" y="4311650"/>
            <a:ext cx="5029200" cy="408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75DDE-2805-4271-A2D1-22C1E1CF00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D2D7F0-F7EE-4139-AF32-FEF1D01F5A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54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6B48E-6D87-924F-9596-C30FED1AEF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75DDE-2805-4271-A2D1-22C1E1CF00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2D7F0-F7EE-4139-AF32-FEF1D01F5A4D}" type="slidenum">
              <a:rPr lang="en-US" smtClean="0"/>
              <a:t>64</a:t>
            </a:fld>
            <a:endParaRPr lang="en-US"/>
          </a:p>
        </p:txBody>
      </p:sp>
    </p:spTree>
    <p:extLst>
      <p:ext uri="{BB962C8B-B14F-4D97-AF65-F5344CB8AC3E}">
        <p14:creationId xmlns:p14="http://schemas.microsoft.com/office/powerpoint/2010/main" val="1740501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8C3ED72-A638-4B6F-9D7F-4F9D1E7FAD94}"/>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95E887F9-BC00-44F0-832F-1AB5B913ED4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While many of its comments were general, it did make specific comments about levees in the Midwest noting that there was no system available to coordinate many levees that were being built by nonfederal entities. It also noted thatmany of these nonfederal levees were in poor condition and received very little supervision. It also found that the level of protection provided to urban areas in many cases was less than was needed</a:t>
            </a:r>
          </a:p>
        </p:txBody>
      </p:sp>
      <p:sp>
        <p:nvSpPr>
          <p:cNvPr id="104452" name="Slide Number Placeholder 3">
            <a:extLst>
              <a:ext uri="{FF2B5EF4-FFF2-40B4-BE49-F238E27FC236}">
                <a16:creationId xmlns:a16="http://schemas.microsoft.com/office/drawing/2014/main" id="{84BE1540-8765-46FC-BC63-707436E2E062}"/>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5FF6E2B-2029-4103-AEE9-136E270C7873}" type="slidenum">
              <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65</a:t>
            </a:fld>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
        <p:nvSpPr>
          <p:cNvPr id="3246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9BE38-50EB-40D5-98AE-61D9DAD041A5}" type="slidenum">
              <a:rPr kumimoji="0" lang="en-US" altLang="en-US" sz="1200" b="0" i="0" u="none" strike="noStrike" kern="1200" cap="none" spc="0" normalizeH="0" baseline="0" noProof="0">
                <a:ln>
                  <a:noFill/>
                </a:ln>
                <a:solidFill>
                  <a:srgbClr val="000000"/>
                </a:solidFill>
                <a:effectLst/>
                <a:uLnTx/>
                <a:uFillTx/>
                <a:latin typeface="French Script MT" pitchFamily="66"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dirty="0">
              <a:ln>
                <a:noFill/>
              </a:ln>
              <a:solidFill>
                <a:srgbClr val="000000"/>
              </a:solidFill>
              <a:effectLst/>
              <a:uLnTx/>
              <a:uFillTx/>
              <a:latin typeface="French Script MT" pitchFamily="66" charset="0"/>
              <a:ea typeface="+mn-ea"/>
              <a:cs typeface="+mn-cs"/>
            </a:endParaRPr>
          </a:p>
        </p:txBody>
      </p:sp>
    </p:spTree>
    <p:extLst>
      <p:ext uri="{BB962C8B-B14F-4D97-AF65-F5344CB8AC3E}">
        <p14:creationId xmlns:p14="http://schemas.microsoft.com/office/powerpoint/2010/main" val="4048781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57450-7264-480D-8790-D5B479419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5CEA9A1E-3EF6-4BC7-8124-46AEBC1361C4}"/>
              </a:ext>
            </a:extLst>
          </p:cNvPr>
          <p:cNvSpPr>
            <a:spLocks noRot="1" noChangeArrowheads="1" noTextEdit="1"/>
          </p:cNvSpPr>
          <p:nvPr>
            <p:ph type="sldImg"/>
          </p:nvPr>
        </p:nvSpPr>
        <p:spPr>
          <a:xfrm>
            <a:off x="1162050" y="681038"/>
            <a:ext cx="4538663" cy="3403600"/>
          </a:xfrm>
          <a:ln/>
        </p:spPr>
      </p:sp>
      <p:sp>
        <p:nvSpPr>
          <p:cNvPr id="340995" name="Rectangle 3">
            <a:extLst>
              <a:ext uri="{FF2B5EF4-FFF2-40B4-BE49-F238E27FC236}">
                <a16:creationId xmlns:a16="http://schemas.microsoft.com/office/drawing/2014/main" id="{2D7FC6DC-C2F3-4E60-BBC2-73E7A054053E}"/>
              </a:ext>
            </a:extLst>
          </p:cNvPr>
          <p:cNvSpPr>
            <a:spLocks noChangeArrowheads="1"/>
          </p:cNvSpPr>
          <p:nvPr>
            <p:ph type="body" idx="1"/>
          </p:nvPr>
        </p:nvSpPr>
        <p:spPr>
          <a:xfrm>
            <a:off x="914400" y="4311650"/>
            <a:ext cx="5029200" cy="408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98429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9E788-354E-4C60-9430-A50A2B27A8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ABA203-17F2-434D-9D58-FBCDB1395C76}"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1203587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BA203-17F2-434D-9D58-FBCDB1395C76}"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5456815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grpSp>
        <p:nvGrpSpPr>
          <p:cNvPr id="211" name="Group"/>
          <p:cNvGrpSpPr/>
          <p:nvPr/>
        </p:nvGrpSpPr>
        <p:grpSpPr>
          <a:xfrm>
            <a:off x="-1" y="1428749"/>
            <a:ext cx="9132890" cy="152401"/>
            <a:chOff x="0" y="0"/>
            <a:chExt cx="9132888" cy="152400"/>
          </a:xfrm>
        </p:grpSpPr>
        <p:sp>
          <p:nvSpPr>
            <p:cNvPr id="209"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10"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12"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213" name="Title Text"/>
          <p:cNvSpPr>
            <a:spLocks noGrp="1"/>
          </p:cNvSpPr>
          <p:nvPr>
            <p:ph type="title"/>
          </p:nvPr>
        </p:nvSpPr>
        <p:spPr>
          <a:xfrm>
            <a:off x="1143000" y="1122362"/>
            <a:ext cx="6858000" cy="2387601"/>
          </a:xfrm>
          <a:prstGeom prst="rect">
            <a:avLst/>
          </a:prstGeom>
        </p:spPr>
        <p:txBody>
          <a:bodyPr lIns="44450" tIns="44450" rIns="44450" bIns="44450" anchor="b"/>
          <a:lstStyle>
            <a:lvl1pPr>
              <a:defRPr sz="6000">
                <a:latin typeface="Book Antiqua"/>
                <a:ea typeface="Book Antiqua"/>
                <a:cs typeface="Book Antiqua"/>
                <a:sym typeface="Book Antiqua"/>
              </a:defRPr>
            </a:lvl1pPr>
          </a:lstStyle>
          <a:p>
            <a:r>
              <a:t>Title Text</a:t>
            </a:r>
          </a:p>
        </p:txBody>
      </p:sp>
      <p:sp>
        <p:nvSpPr>
          <p:cNvPr id="214" name="Body Level One…"/>
          <p:cNvSpPr>
            <a:spLocks noGrp="1"/>
          </p:cNvSpPr>
          <p:nvPr>
            <p:ph type="body" sz="quarter" idx="1"/>
          </p:nvPr>
        </p:nvSpPr>
        <p:spPr>
          <a:xfrm>
            <a:off x="1143000" y="3602037"/>
            <a:ext cx="6858000" cy="1655763"/>
          </a:xfrm>
          <a:prstGeom prst="rect">
            <a:avLst/>
          </a:prstGeom>
        </p:spPr>
        <p:txBody>
          <a:bodyPr lIns="44450" tIns="44450" rIns="44450" bIns="44450"/>
          <a:lstStyle>
            <a:lvl1pPr marL="0" indent="0" algn="ctr">
              <a:spcBef>
                <a:spcPts val="500"/>
              </a:spcBef>
              <a:buSzTx/>
              <a:buFontTx/>
              <a:buNone/>
              <a:defRPr sz="2400">
                <a:latin typeface="Arial"/>
                <a:ea typeface="Arial"/>
                <a:cs typeface="Arial"/>
                <a:sym typeface="Arial"/>
              </a:defRPr>
            </a:lvl1pPr>
            <a:lvl2pPr marL="0" indent="457200" algn="ctr">
              <a:spcBef>
                <a:spcPts val="500"/>
              </a:spcBef>
              <a:buSzTx/>
              <a:buFontTx/>
              <a:buNone/>
              <a:defRPr sz="2400">
                <a:latin typeface="Arial"/>
                <a:ea typeface="Arial"/>
                <a:cs typeface="Arial"/>
                <a:sym typeface="Arial"/>
              </a:defRPr>
            </a:lvl2pPr>
            <a:lvl3pPr marL="0" indent="914400" algn="ctr">
              <a:spcBef>
                <a:spcPts val="500"/>
              </a:spcBef>
              <a:buSzTx/>
              <a:buFontTx/>
              <a:buNone/>
              <a:defRPr sz="2400">
                <a:latin typeface="Arial"/>
                <a:ea typeface="Arial"/>
                <a:cs typeface="Arial"/>
                <a:sym typeface="Arial"/>
              </a:defRPr>
            </a:lvl3pPr>
            <a:lvl4pPr marL="0" indent="1371600" algn="ctr">
              <a:spcBef>
                <a:spcPts val="500"/>
              </a:spcBef>
              <a:buSzTx/>
              <a:buFontTx/>
              <a:buNone/>
              <a:defRPr sz="2400">
                <a:latin typeface="Arial"/>
                <a:ea typeface="Arial"/>
                <a:cs typeface="Arial"/>
                <a:sym typeface="Arial"/>
              </a:defRPr>
            </a:lvl4pPr>
            <a:lvl5pPr marL="0" indent="1828800" algn="ctr">
              <a:spcBef>
                <a:spcPts val="500"/>
              </a:spcBef>
              <a:buSzTx/>
              <a:buFont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2837214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grpSp>
        <p:nvGrpSpPr>
          <p:cNvPr id="232" name="Group"/>
          <p:cNvGrpSpPr/>
          <p:nvPr/>
        </p:nvGrpSpPr>
        <p:grpSpPr>
          <a:xfrm>
            <a:off x="-1" y="1428749"/>
            <a:ext cx="9132890" cy="152401"/>
            <a:chOff x="0" y="0"/>
            <a:chExt cx="9132888" cy="152400"/>
          </a:xfrm>
        </p:grpSpPr>
        <p:sp>
          <p:nvSpPr>
            <p:cNvPr id="230"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31"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33"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234" name="Title Text"/>
          <p:cNvSpPr>
            <a:spLocks noGrp="1"/>
          </p:cNvSpPr>
          <p:nvPr>
            <p:ph type="title"/>
          </p:nvPr>
        </p:nvSpPr>
        <p:spPr>
          <a:xfrm>
            <a:off x="685800" y="228600"/>
            <a:ext cx="7772400" cy="11430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235" name="Body Level One…"/>
          <p:cNvSpPr>
            <a:spLocks noGrp="1"/>
          </p:cNvSpPr>
          <p:nvPr>
            <p:ph type="body" idx="1"/>
          </p:nvPr>
        </p:nvSpPr>
        <p:spPr>
          <a:xfrm>
            <a:off x="685800" y="1981200"/>
            <a:ext cx="7772400" cy="4114800"/>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7002899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grpSp>
        <p:nvGrpSpPr>
          <p:cNvPr id="244" name="Group"/>
          <p:cNvGrpSpPr/>
          <p:nvPr/>
        </p:nvGrpSpPr>
        <p:grpSpPr>
          <a:xfrm>
            <a:off x="-1" y="1428749"/>
            <a:ext cx="9132890" cy="152401"/>
            <a:chOff x="0" y="0"/>
            <a:chExt cx="9132888" cy="152400"/>
          </a:xfrm>
        </p:grpSpPr>
        <p:sp>
          <p:nvSpPr>
            <p:cNvPr id="242"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43"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45"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246" name="Title Text"/>
          <p:cNvSpPr>
            <a:spLocks noGrp="1"/>
          </p:cNvSpPr>
          <p:nvPr>
            <p:ph type="title"/>
          </p:nvPr>
        </p:nvSpPr>
        <p:spPr>
          <a:xfrm>
            <a:off x="623887" y="1709738"/>
            <a:ext cx="7886701" cy="2852737"/>
          </a:xfrm>
          <a:prstGeom prst="rect">
            <a:avLst/>
          </a:prstGeom>
        </p:spPr>
        <p:txBody>
          <a:bodyPr lIns="44450" tIns="44450" rIns="44450" bIns="44450" anchor="b"/>
          <a:lstStyle>
            <a:lvl1pPr>
              <a:defRPr sz="6000">
                <a:latin typeface="Book Antiqua"/>
                <a:ea typeface="Book Antiqua"/>
                <a:cs typeface="Book Antiqua"/>
                <a:sym typeface="Book Antiqua"/>
              </a:defRPr>
            </a:lvl1pPr>
          </a:lstStyle>
          <a:p>
            <a:r>
              <a:t>Title Text</a:t>
            </a:r>
          </a:p>
        </p:txBody>
      </p:sp>
      <p:sp>
        <p:nvSpPr>
          <p:cNvPr id="247" name="Body Level One…"/>
          <p:cNvSpPr>
            <a:spLocks noGrp="1"/>
          </p:cNvSpPr>
          <p:nvPr>
            <p:ph type="body" sz="quarter" idx="1"/>
          </p:nvPr>
        </p:nvSpPr>
        <p:spPr>
          <a:xfrm>
            <a:off x="623887" y="4589462"/>
            <a:ext cx="7886701" cy="1500188"/>
          </a:xfrm>
          <a:prstGeom prst="rect">
            <a:avLst/>
          </a:prstGeom>
        </p:spPr>
        <p:txBody>
          <a:bodyPr lIns="44450" tIns="44450" rIns="44450" bIns="44450"/>
          <a:lstStyle>
            <a:lvl1pPr marL="0" indent="0">
              <a:spcBef>
                <a:spcPts val="500"/>
              </a:spcBef>
              <a:buSzTx/>
              <a:buFontTx/>
              <a:buNone/>
              <a:defRPr sz="2400">
                <a:latin typeface="Arial"/>
                <a:ea typeface="Arial"/>
                <a:cs typeface="Arial"/>
                <a:sym typeface="Arial"/>
              </a:defRPr>
            </a:lvl1pPr>
            <a:lvl2pPr marL="0" indent="457200">
              <a:spcBef>
                <a:spcPts val="500"/>
              </a:spcBef>
              <a:buSzTx/>
              <a:buFontTx/>
              <a:buNone/>
              <a:defRPr sz="2400">
                <a:latin typeface="Arial"/>
                <a:ea typeface="Arial"/>
                <a:cs typeface="Arial"/>
                <a:sym typeface="Arial"/>
              </a:defRPr>
            </a:lvl2pPr>
            <a:lvl3pPr marL="0" indent="914400">
              <a:spcBef>
                <a:spcPts val="500"/>
              </a:spcBef>
              <a:buSzTx/>
              <a:buFontTx/>
              <a:buNone/>
              <a:defRPr sz="2400">
                <a:latin typeface="Arial"/>
                <a:ea typeface="Arial"/>
                <a:cs typeface="Arial"/>
                <a:sym typeface="Arial"/>
              </a:defRPr>
            </a:lvl3pPr>
            <a:lvl4pPr marL="0" indent="1371600">
              <a:spcBef>
                <a:spcPts val="500"/>
              </a:spcBef>
              <a:buSzTx/>
              <a:buFontTx/>
              <a:buNone/>
              <a:defRPr sz="2400">
                <a:latin typeface="Arial"/>
                <a:ea typeface="Arial"/>
                <a:cs typeface="Arial"/>
                <a:sym typeface="Arial"/>
              </a:defRPr>
            </a:lvl4pPr>
            <a:lvl5pPr marL="0" indent="1828800">
              <a:spcBef>
                <a:spcPts val="500"/>
              </a:spcBef>
              <a:buSzTx/>
              <a:buFont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2454558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grpSp>
        <p:nvGrpSpPr>
          <p:cNvPr id="256" name="Group"/>
          <p:cNvGrpSpPr/>
          <p:nvPr/>
        </p:nvGrpSpPr>
        <p:grpSpPr>
          <a:xfrm>
            <a:off x="-1" y="1428749"/>
            <a:ext cx="9132890" cy="152401"/>
            <a:chOff x="0" y="0"/>
            <a:chExt cx="9132888" cy="152400"/>
          </a:xfrm>
        </p:grpSpPr>
        <p:sp>
          <p:nvSpPr>
            <p:cNvPr id="254"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55"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57"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258" name="Title Text"/>
          <p:cNvSpPr>
            <a:spLocks noGrp="1"/>
          </p:cNvSpPr>
          <p:nvPr>
            <p:ph type="title"/>
          </p:nvPr>
        </p:nvSpPr>
        <p:spPr>
          <a:xfrm>
            <a:off x="685800" y="228600"/>
            <a:ext cx="7772400" cy="11430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259" name="Body Level One…"/>
          <p:cNvSpPr>
            <a:spLocks noGrp="1"/>
          </p:cNvSpPr>
          <p:nvPr>
            <p:ph type="body" sz="half" idx="1"/>
          </p:nvPr>
        </p:nvSpPr>
        <p:spPr>
          <a:xfrm>
            <a:off x="685800" y="1981200"/>
            <a:ext cx="3810000" cy="4114800"/>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4858755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grpSp>
        <p:nvGrpSpPr>
          <p:cNvPr id="268" name="Group"/>
          <p:cNvGrpSpPr/>
          <p:nvPr/>
        </p:nvGrpSpPr>
        <p:grpSpPr>
          <a:xfrm>
            <a:off x="-1" y="1428749"/>
            <a:ext cx="9132890" cy="152401"/>
            <a:chOff x="0" y="0"/>
            <a:chExt cx="9132888" cy="152400"/>
          </a:xfrm>
        </p:grpSpPr>
        <p:sp>
          <p:nvSpPr>
            <p:cNvPr id="266"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67"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69"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270" name="Title Text"/>
          <p:cNvSpPr>
            <a:spLocks noGrp="1"/>
          </p:cNvSpPr>
          <p:nvPr>
            <p:ph type="title"/>
          </p:nvPr>
        </p:nvSpPr>
        <p:spPr>
          <a:xfrm>
            <a:off x="630237" y="365125"/>
            <a:ext cx="7886701" cy="1325563"/>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271" name="Body Level One…"/>
          <p:cNvSpPr>
            <a:spLocks noGrp="1"/>
          </p:cNvSpPr>
          <p:nvPr>
            <p:ph type="body" sz="quarter" idx="1"/>
          </p:nvPr>
        </p:nvSpPr>
        <p:spPr>
          <a:xfrm>
            <a:off x="630237" y="1681163"/>
            <a:ext cx="3868739" cy="823913"/>
          </a:xfrm>
          <a:prstGeom prst="rect">
            <a:avLst/>
          </a:prstGeom>
        </p:spPr>
        <p:txBody>
          <a:bodyPr lIns="44450" tIns="44450" rIns="44450" bIns="44450" anchor="b"/>
          <a:lstStyle>
            <a:lvl1pPr marL="0" indent="0">
              <a:spcBef>
                <a:spcPts val="500"/>
              </a:spcBef>
              <a:buSzTx/>
              <a:buFontTx/>
              <a:buNone/>
              <a:defRPr sz="2400" b="1">
                <a:latin typeface="Arial"/>
                <a:ea typeface="Arial"/>
                <a:cs typeface="Arial"/>
                <a:sym typeface="Arial"/>
              </a:defRPr>
            </a:lvl1pPr>
            <a:lvl2pPr marL="0" indent="457200">
              <a:spcBef>
                <a:spcPts val="500"/>
              </a:spcBef>
              <a:buSzTx/>
              <a:buFontTx/>
              <a:buNone/>
              <a:defRPr sz="2400" b="1">
                <a:latin typeface="Arial"/>
                <a:ea typeface="Arial"/>
                <a:cs typeface="Arial"/>
                <a:sym typeface="Arial"/>
              </a:defRPr>
            </a:lvl2pPr>
            <a:lvl3pPr marL="0" indent="914400">
              <a:spcBef>
                <a:spcPts val="500"/>
              </a:spcBef>
              <a:buSzTx/>
              <a:buFontTx/>
              <a:buNone/>
              <a:defRPr sz="2400" b="1">
                <a:latin typeface="Arial"/>
                <a:ea typeface="Arial"/>
                <a:cs typeface="Arial"/>
                <a:sym typeface="Arial"/>
              </a:defRPr>
            </a:lvl3pPr>
            <a:lvl4pPr marL="0" indent="1371600">
              <a:spcBef>
                <a:spcPts val="500"/>
              </a:spcBef>
              <a:buSzTx/>
              <a:buFontTx/>
              <a:buNone/>
              <a:defRPr sz="2400" b="1">
                <a:latin typeface="Arial"/>
                <a:ea typeface="Arial"/>
                <a:cs typeface="Arial"/>
                <a:sym typeface="Arial"/>
              </a:defRPr>
            </a:lvl4pPr>
            <a:lvl5pPr marL="0" indent="1828800">
              <a:spcBef>
                <a:spcPts val="500"/>
              </a:spcBef>
              <a:buSzTx/>
              <a:buFont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2" name="Rectangle"/>
          <p:cNvSpPr>
            <a:spLocks noGrp="1"/>
          </p:cNvSpPr>
          <p:nvPr>
            <p:ph type="body" sz="quarter" idx="13"/>
          </p:nvPr>
        </p:nvSpPr>
        <p:spPr>
          <a:xfrm>
            <a:off x="4629150" y="1681163"/>
            <a:ext cx="3887788" cy="823913"/>
          </a:xfrm>
          <a:prstGeom prst="rect">
            <a:avLst/>
          </a:prstGeom>
        </p:spPr>
        <p:txBody>
          <a:bodyPr lIns="44450" tIns="44450" rIns="44450" bIns="44450" anchor="b"/>
          <a:lstStyle/>
          <a:p>
            <a:pPr marL="0" indent="0">
              <a:spcBef>
                <a:spcPts val="500"/>
              </a:spcBef>
              <a:buSzTx/>
              <a:buFontTx/>
              <a:buNone/>
              <a:defRPr sz="2400" b="1">
                <a:latin typeface="Arial"/>
                <a:ea typeface="Arial"/>
                <a:cs typeface="Arial"/>
                <a:sym typeface="Arial"/>
              </a:defRPr>
            </a:pPr>
            <a:endParaRPr/>
          </a:p>
        </p:txBody>
      </p:sp>
    </p:spTree>
    <p:extLst>
      <p:ext uri="{BB962C8B-B14F-4D97-AF65-F5344CB8AC3E}">
        <p14:creationId xmlns:p14="http://schemas.microsoft.com/office/powerpoint/2010/main" val="269869994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grpSp>
        <p:nvGrpSpPr>
          <p:cNvPr id="281" name="Group"/>
          <p:cNvGrpSpPr/>
          <p:nvPr/>
        </p:nvGrpSpPr>
        <p:grpSpPr>
          <a:xfrm>
            <a:off x="-1" y="1428749"/>
            <a:ext cx="9132890" cy="152401"/>
            <a:chOff x="0" y="0"/>
            <a:chExt cx="9132888" cy="152400"/>
          </a:xfrm>
        </p:grpSpPr>
        <p:sp>
          <p:nvSpPr>
            <p:cNvPr id="279"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80"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82"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283" name="Title Text"/>
          <p:cNvSpPr>
            <a:spLocks noGrp="1"/>
          </p:cNvSpPr>
          <p:nvPr>
            <p:ph type="title"/>
          </p:nvPr>
        </p:nvSpPr>
        <p:spPr>
          <a:xfrm>
            <a:off x="685800" y="228600"/>
            <a:ext cx="7772400" cy="11430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Tree>
    <p:extLst>
      <p:ext uri="{BB962C8B-B14F-4D97-AF65-F5344CB8AC3E}">
        <p14:creationId xmlns:p14="http://schemas.microsoft.com/office/powerpoint/2010/main" val="188390630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grpSp>
        <p:nvGrpSpPr>
          <p:cNvPr id="292" name="Group"/>
          <p:cNvGrpSpPr/>
          <p:nvPr/>
        </p:nvGrpSpPr>
        <p:grpSpPr>
          <a:xfrm>
            <a:off x="-1" y="1428749"/>
            <a:ext cx="9132890" cy="152401"/>
            <a:chOff x="0" y="0"/>
            <a:chExt cx="9132888" cy="152400"/>
          </a:xfrm>
        </p:grpSpPr>
        <p:sp>
          <p:nvSpPr>
            <p:cNvPr id="290"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91"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93"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6067812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grpSp>
        <p:nvGrpSpPr>
          <p:cNvPr id="302" name="Group"/>
          <p:cNvGrpSpPr/>
          <p:nvPr/>
        </p:nvGrpSpPr>
        <p:grpSpPr>
          <a:xfrm>
            <a:off x="-1" y="1428749"/>
            <a:ext cx="9132890" cy="152401"/>
            <a:chOff x="0" y="0"/>
            <a:chExt cx="9132888" cy="152400"/>
          </a:xfrm>
        </p:grpSpPr>
        <p:sp>
          <p:nvSpPr>
            <p:cNvPr id="300"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1"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303"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304" name="Title Text"/>
          <p:cNvSpPr>
            <a:spLocks noGrp="1"/>
          </p:cNvSpPr>
          <p:nvPr>
            <p:ph type="title"/>
          </p:nvPr>
        </p:nvSpPr>
        <p:spPr>
          <a:xfrm>
            <a:off x="630237" y="457200"/>
            <a:ext cx="2949576" cy="1600200"/>
          </a:xfrm>
          <a:prstGeom prst="rect">
            <a:avLst/>
          </a:prstGeom>
        </p:spPr>
        <p:txBody>
          <a:bodyPr lIns="44450" tIns="44450" rIns="44450" bIns="44450" anchor="b"/>
          <a:lstStyle>
            <a:lvl1pPr>
              <a:defRPr sz="3200">
                <a:latin typeface="Book Antiqua"/>
                <a:ea typeface="Book Antiqua"/>
                <a:cs typeface="Book Antiqua"/>
                <a:sym typeface="Book Antiqua"/>
              </a:defRPr>
            </a:lvl1pPr>
          </a:lstStyle>
          <a:p>
            <a:r>
              <a:t>Title Text</a:t>
            </a:r>
          </a:p>
        </p:txBody>
      </p:sp>
      <p:sp>
        <p:nvSpPr>
          <p:cNvPr id="305" name="Body Level One…"/>
          <p:cNvSpPr>
            <a:spLocks noGrp="1"/>
          </p:cNvSpPr>
          <p:nvPr>
            <p:ph type="body" sz="half" idx="1"/>
          </p:nvPr>
        </p:nvSpPr>
        <p:spPr>
          <a:xfrm>
            <a:off x="3887787" y="987425"/>
            <a:ext cx="4629151" cy="4873625"/>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6" name="Rectangle"/>
          <p:cNvSpPr>
            <a:spLocks noGrp="1"/>
          </p:cNvSpPr>
          <p:nvPr>
            <p:ph type="body" sz="quarter" idx="13"/>
          </p:nvPr>
        </p:nvSpPr>
        <p:spPr>
          <a:xfrm>
            <a:off x="630237" y="2057400"/>
            <a:ext cx="2949576" cy="3811588"/>
          </a:xfrm>
          <a:prstGeom prst="rect">
            <a:avLst/>
          </a:prstGeom>
        </p:spPr>
        <p:txBody>
          <a:bodyPr lIns="44450" tIns="44450" rIns="44450" bIns="44450"/>
          <a:lstStyle/>
          <a:p>
            <a:pPr marL="0" indent="0">
              <a:spcBef>
                <a:spcPts val="300"/>
              </a:spcBef>
              <a:buSzTx/>
              <a:buFontTx/>
              <a:buNone/>
              <a:defRPr sz="1600">
                <a:latin typeface="Arial"/>
                <a:ea typeface="Arial"/>
                <a:cs typeface="Arial"/>
                <a:sym typeface="Arial"/>
              </a:defRPr>
            </a:pPr>
            <a:endParaRPr/>
          </a:p>
        </p:txBody>
      </p:sp>
    </p:spTree>
    <p:extLst>
      <p:ext uri="{BB962C8B-B14F-4D97-AF65-F5344CB8AC3E}">
        <p14:creationId xmlns:p14="http://schemas.microsoft.com/office/powerpoint/2010/main" val="279001443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grpSp>
        <p:nvGrpSpPr>
          <p:cNvPr id="315" name="Group"/>
          <p:cNvGrpSpPr/>
          <p:nvPr/>
        </p:nvGrpSpPr>
        <p:grpSpPr>
          <a:xfrm>
            <a:off x="-1" y="1428749"/>
            <a:ext cx="9132890" cy="152401"/>
            <a:chOff x="0" y="0"/>
            <a:chExt cx="9132888" cy="152400"/>
          </a:xfrm>
        </p:grpSpPr>
        <p:sp>
          <p:nvSpPr>
            <p:cNvPr id="313"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4"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316"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317" name="Title Text"/>
          <p:cNvSpPr>
            <a:spLocks noGrp="1"/>
          </p:cNvSpPr>
          <p:nvPr>
            <p:ph type="title"/>
          </p:nvPr>
        </p:nvSpPr>
        <p:spPr>
          <a:xfrm>
            <a:off x="630237" y="457200"/>
            <a:ext cx="2949576" cy="1600200"/>
          </a:xfrm>
          <a:prstGeom prst="rect">
            <a:avLst/>
          </a:prstGeom>
        </p:spPr>
        <p:txBody>
          <a:bodyPr lIns="44450" tIns="44450" rIns="44450" bIns="44450" anchor="b"/>
          <a:lstStyle>
            <a:lvl1pPr>
              <a:defRPr sz="3200">
                <a:latin typeface="Book Antiqua"/>
                <a:ea typeface="Book Antiqua"/>
                <a:cs typeface="Book Antiqua"/>
                <a:sym typeface="Book Antiqua"/>
              </a:defRPr>
            </a:lvl1pPr>
          </a:lstStyle>
          <a:p>
            <a:r>
              <a:t>Title Text</a:t>
            </a:r>
          </a:p>
        </p:txBody>
      </p:sp>
      <p:sp>
        <p:nvSpPr>
          <p:cNvPr id="318" name="Image"/>
          <p:cNvSpPr>
            <a:spLocks noGrp="1"/>
          </p:cNvSpPr>
          <p:nvPr>
            <p:ph type="pic" sz="half" idx="13"/>
          </p:nvPr>
        </p:nvSpPr>
        <p:spPr>
          <a:xfrm>
            <a:off x="3887787" y="987425"/>
            <a:ext cx="4629151" cy="4873625"/>
          </a:xfrm>
          <a:prstGeom prst="rect">
            <a:avLst/>
          </a:prstGeom>
        </p:spPr>
        <p:txBody>
          <a:bodyPr lIns="91439" rIns="91439">
            <a:noAutofit/>
          </a:bodyPr>
          <a:lstStyle/>
          <a:p>
            <a:endParaRPr/>
          </a:p>
        </p:txBody>
      </p:sp>
      <p:sp>
        <p:nvSpPr>
          <p:cNvPr id="319" name="Body Level One…"/>
          <p:cNvSpPr>
            <a:spLocks noGrp="1"/>
          </p:cNvSpPr>
          <p:nvPr>
            <p:ph type="body" sz="quarter" idx="1"/>
          </p:nvPr>
        </p:nvSpPr>
        <p:spPr>
          <a:xfrm>
            <a:off x="630237" y="2057400"/>
            <a:ext cx="2949576" cy="3811588"/>
          </a:xfrm>
          <a:prstGeom prst="rect">
            <a:avLst/>
          </a:prstGeom>
        </p:spPr>
        <p:txBody>
          <a:bodyPr lIns="44450" tIns="44450" rIns="44450" bIns="44450"/>
          <a:lstStyle>
            <a:lvl1pPr marL="0" indent="0">
              <a:spcBef>
                <a:spcPts val="300"/>
              </a:spcBef>
              <a:buSzTx/>
              <a:buFontTx/>
              <a:buNone/>
              <a:defRPr sz="1600">
                <a:latin typeface="Arial"/>
                <a:ea typeface="Arial"/>
                <a:cs typeface="Arial"/>
                <a:sym typeface="Arial"/>
              </a:defRPr>
            </a:lvl1pPr>
            <a:lvl2pPr marL="0" indent="457200">
              <a:spcBef>
                <a:spcPts val="300"/>
              </a:spcBef>
              <a:buSzTx/>
              <a:buFontTx/>
              <a:buNone/>
              <a:defRPr sz="1600">
                <a:latin typeface="Arial"/>
                <a:ea typeface="Arial"/>
                <a:cs typeface="Arial"/>
                <a:sym typeface="Arial"/>
              </a:defRPr>
            </a:lvl2pPr>
            <a:lvl3pPr marL="0" indent="914400">
              <a:spcBef>
                <a:spcPts val="300"/>
              </a:spcBef>
              <a:buSzTx/>
              <a:buFontTx/>
              <a:buNone/>
              <a:defRPr sz="1600">
                <a:latin typeface="Arial"/>
                <a:ea typeface="Arial"/>
                <a:cs typeface="Arial"/>
                <a:sym typeface="Arial"/>
              </a:defRPr>
            </a:lvl3pPr>
            <a:lvl4pPr marL="0" indent="1371600">
              <a:spcBef>
                <a:spcPts val="300"/>
              </a:spcBef>
              <a:buSzTx/>
              <a:buFontTx/>
              <a:buNone/>
              <a:defRPr sz="1600">
                <a:latin typeface="Arial"/>
                <a:ea typeface="Arial"/>
                <a:cs typeface="Arial"/>
                <a:sym typeface="Arial"/>
              </a:defRPr>
            </a:lvl4pPr>
            <a:lvl5pPr marL="0" indent="1828800">
              <a:spcBef>
                <a:spcPts val="300"/>
              </a:spcBef>
              <a:buSzTx/>
              <a:buFont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12131778"/>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grpSp>
        <p:nvGrpSpPr>
          <p:cNvPr id="328" name="Group"/>
          <p:cNvGrpSpPr/>
          <p:nvPr/>
        </p:nvGrpSpPr>
        <p:grpSpPr>
          <a:xfrm>
            <a:off x="-1" y="1428749"/>
            <a:ext cx="9132890" cy="152401"/>
            <a:chOff x="0" y="0"/>
            <a:chExt cx="9132888" cy="152400"/>
          </a:xfrm>
        </p:grpSpPr>
        <p:sp>
          <p:nvSpPr>
            <p:cNvPr id="326"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7"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329"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330" name="Title Text"/>
          <p:cNvSpPr>
            <a:spLocks noGrp="1"/>
          </p:cNvSpPr>
          <p:nvPr>
            <p:ph type="title"/>
          </p:nvPr>
        </p:nvSpPr>
        <p:spPr>
          <a:xfrm>
            <a:off x="685800" y="228600"/>
            <a:ext cx="7772400" cy="11430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331" name="Body Level One…"/>
          <p:cNvSpPr>
            <a:spLocks noGrp="1"/>
          </p:cNvSpPr>
          <p:nvPr>
            <p:ph type="body" idx="1"/>
          </p:nvPr>
        </p:nvSpPr>
        <p:spPr>
          <a:xfrm>
            <a:off x="685800" y="1981200"/>
            <a:ext cx="7772400" cy="4114800"/>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6105680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BA203-17F2-434D-9D58-FBCDB1395C76}"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38262390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grpSp>
        <p:nvGrpSpPr>
          <p:cNvPr id="340" name="Group"/>
          <p:cNvGrpSpPr/>
          <p:nvPr/>
        </p:nvGrpSpPr>
        <p:grpSpPr>
          <a:xfrm>
            <a:off x="-1" y="1428749"/>
            <a:ext cx="9132890" cy="152401"/>
            <a:chOff x="0" y="0"/>
            <a:chExt cx="9132888" cy="152400"/>
          </a:xfrm>
        </p:grpSpPr>
        <p:sp>
          <p:nvSpPr>
            <p:cNvPr id="338" name="Rectangle"/>
            <p:cNvSpPr/>
            <p:nvPr/>
          </p:nvSpPr>
          <p:spPr>
            <a:xfrm>
              <a:off x="-1" y="-1"/>
              <a:ext cx="9132890" cy="74614"/>
            </a:xfrm>
            <a:prstGeom prst="rect">
              <a:avLst/>
            </a:prstGeom>
            <a:gradFill flip="none" rotWithShape="1">
              <a:gsLst>
                <a:gs pos="0">
                  <a:srgbClr val="BCBCBC"/>
                </a:gs>
                <a:gs pos="50000">
                  <a:srgbClr val="EBEBEB"/>
                </a:gs>
                <a:gs pos="100000">
                  <a:srgbClr val="BCBCB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9" name="Rectangle"/>
            <p:cNvSpPr/>
            <p:nvPr/>
          </p:nvSpPr>
          <p:spPr>
            <a:xfrm>
              <a:off x="-1" y="114300"/>
              <a:ext cx="9132890" cy="38100"/>
            </a:xfrm>
            <a:prstGeom prst="rect">
              <a:avLst/>
            </a:prstGeom>
            <a:gradFill flip="none" rotWithShape="1">
              <a:gsLst>
                <a:gs pos="0">
                  <a:srgbClr val="7C7C7C"/>
                </a:gs>
                <a:gs pos="50000">
                  <a:srgbClr val="CECECE"/>
                </a:gs>
                <a:gs pos="100000">
                  <a:srgbClr val="7C7C7C"/>
                </a:gs>
              </a:gsLst>
              <a:lin ang="0" scaled="0"/>
            </a:gra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341" name="Slide Number"/>
          <p:cNvSpPr>
            <a:spLocks noGrp="1"/>
          </p:cNvSpPr>
          <p:nvPr>
            <p:ph type="sldNum" sz="quarter" idx="2"/>
          </p:nvPr>
        </p:nvSpPr>
        <p:spPr>
          <a:xfrm>
            <a:off x="8443913" y="6396037"/>
            <a:ext cx="355874" cy="348123"/>
          </a:xfrm>
          <a:prstGeom prst="rect">
            <a:avLst/>
          </a:prstGeom>
        </p:spPr>
        <p:txBody>
          <a:bodyPr lIns="44450" tIns="44450" rIns="44450" bIns="44450" anchor="t"/>
          <a:lstStyle>
            <a:lvl1pPr algn="l">
              <a:defRPr sz="1800" b="1">
                <a:solidFill>
                  <a:srgbClr val="000000"/>
                </a:solidFill>
                <a:latin typeface="Arial"/>
                <a:ea typeface="Arial"/>
                <a:cs typeface="Arial"/>
                <a:sym typeface="Arial"/>
              </a:defRPr>
            </a:lvl1pPr>
          </a:lstStyle>
          <a:p>
            <a:fld id="{86CB4B4D-7CA3-9044-876B-883B54F8677D}" type="slidenum">
              <a:t>‹#›</a:t>
            </a:fld>
            <a:endParaRPr/>
          </a:p>
        </p:txBody>
      </p:sp>
      <p:sp>
        <p:nvSpPr>
          <p:cNvPr id="342" name="Title Text"/>
          <p:cNvSpPr>
            <a:spLocks noGrp="1"/>
          </p:cNvSpPr>
          <p:nvPr>
            <p:ph type="title"/>
          </p:nvPr>
        </p:nvSpPr>
        <p:spPr>
          <a:xfrm>
            <a:off x="6515100" y="228600"/>
            <a:ext cx="1943100" cy="58674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343" name="Body Level One…"/>
          <p:cNvSpPr>
            <a:spLocks noGrp="1"/>
          </p:cNvSpPr>
          <p:nvPr>
            <p:ph type="body" idx="1"/>
          </p:nvPr>
        </p:nvSpPr>
        <p:spPr>
          <a:xfrm>
            <a:off x="685800" y="228600"/>
            <a:ext cx="5676900" cy="5867400"/>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16098418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pic>
        <p:nvPicPr>
          <p:cNvPr id="350"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351"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352" name="Title Text"/>
          <p:cNvSpPr>
            <a:spLocks noGrp="1"/>
          </p:cNvSpPr>
          <p:nvPr>
            <p:ph type="title"/>
          </p:nvPr>
        </p:nvSpPr>
        <p:spPr>
          <a:xfrm>
            <a:off x="685800" y="2130425"/>
            <a:ext cx="7772400" cy="1470025"/>
          </a:xfrm>
          <a:prstGeom prst="rect">
            <a:avLst/>
          </a:prstGeom>
        </p:spPr>
        <p:txBody>
          <a:bodyPr/>
          <a:lstStyle>
            <a:lvl1pPr defTabSz="457200"/>
          </a:lstStyle>
          <a:p>
            <a:r>
              <a:t>Title Text</a:t>
            </a:r>
          </a:p>
        </p:txBody>
      </p:sp>
      <p:sp>
        <p:nvSpPr>
          <p:cNvPr id="353" name="Body Level One…"/>
          <p:cNvSpPr>
            <a:spLocks noGrp="1"/>
          </p:cNvSpPr>
          <p:nvPr>
            <p:ph type="body" sz="quarter" idx="1"/>
          </p:nvPr>
        </p:nvSpPr>
        <p:spPr>
          <a:xfrm>
            <a:off x="1371600" y="3886200"/>
            <a:ext cx="6400800" cy="1752600"/>
          </a:xfrm>
          <a:prstGeom prst="rect">
            <a:avLst/>
          </a:prstGeom>
        </p:spPr>
        <p:txBody>
          <a:bodyPr/>
          <a:lstStyle>
            <a:lvl1pPr marL="0" indent="0" algn="ctr" defTabSz="457200">
              <a:buSzTx/>
              <a:buFontTx/>
              <a:buNone/>
              <a:defRPr>
                <a:solidFill>
                  <a:srgbClr val="888888"/>
                </a:solidFill>
              </a:defRPr>
            </a:lvl1pPr>
            <a:lvl2pPr marL="0" indent="457200" algn="ctr" defTabSz="457200">
              <a:buSzTx/>
              <a:buFontTx/>
              <a:buNone/>
              <a:defRPr>
                <a:solidFill>
                  <a:srgbClr val="888888"/>
                </a:solidFill>
              </a:defRPr>
            </a:lvl2pPr>
            <a:lvl3pPr marL="0" indent="914400" algn="ctr" defTabSz="457200">
              <a:buSzTx/>
              <a:buFontTx/>
              <a:buNone/>
              <a:defRPr>
                <a:solidFill>
                  <a:srgbClr val="888888"/>
                </a:solidFill>
              </a:defRPr>
            </a:lvl3pPr>
            <a:lvl4pPr marL="0" indent="1371600" algn="ctr" defTabSz="457200">
              <a:buSzTx/>
              <a:buFontTx/>
              <a:buNone/>
              <a:defRPr>
                <a:solidFill>
                  <a:srgbClr val="888888"/>
                </a:solidFill>
              </a:defRPr>
            </a:lvl4pPr>
            <a:lvl5pPr marL="0" indent="1828800" algn="ctr" defTabSz="457200">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4147222"/>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pic>
        <p:nvPicPr>
          <p:cNvPr id="361"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362"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363" name="Title Text"/>
          <p:cNvSpPr>
            <a:spLocks noGrp="1"/>
          </p:cNvSpPr>
          <p:nvPr>
            <p:ph type="title"/>
          </p:nvPr>
        </p:nvSpPr>
        <p:spPr>
          <a:prstGeom prst="rect">
            <a:avLst/>
          </a:prstGeom>
        </p:spPr>
        <p:txBody>
          <a:bodyPr/>
          <a:lstStyle>
            <a:lvl1pPr defTabSz="457200"/>
          </a:lstStyle>
          <a:p>
            <a:r>
              <a:t>Title Text</a:t>
            </a:r>
          </a:p>
        </p:txBody>
      </p:sp>
      <p:sp>
        <p:nvSpPr>
          <p:cNvPr id="364" name="Body Level One…"/>
          <p:cNvSpPr>
            <a:spLocks noGrp="1"/>
          </p:cNvSpPr>
          <p:nvPr>
            <p:ph type="body" idx="1"/>
          </p:nvPr>
        </p:nvSpPr>
        <p:spPr>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3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901775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pic>
        <p:nvPicPr>
          <p:cNvPr id="372"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373"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374" name="Title Text"/>
          <p:cNvSpPr>
            <a:spLocks noGrp="1"/>
          </p:cNvSpPr>
          <p:nvPr>
            <p:ph type="title"/>
          </p:nvPr>
        </p:nvSpPr>
        <p:spPr>
          <a:xfrm>
            <a:off x="722312" y="4406900"/>
            <a:ext cx="7772401" cy="1362075"/>
          </a:xfrm>
          <a:prstGeom prst="rect">
            <a:avLst/>
          </a:prstGeom>
        </p:spPr>
        <p:txBody>
          <a:bodyPr anchor="t"/>
          <a:lstStyle>
            <a:lvl1pPr algn="l" defTabSz="457200">
              <a:defRPr sz="4000" b="1" cap="all"/>
            </a:lvl1pPr>
          </a:lstStyle>
          <a:p>
            <a:r>
              <a:t>Title Text</a:t>
            </a:r>
          </a:p>
        </p:txBody>
      </p:sp>
      <p:sp>
        <p:nvSpPr>
          <p:cNvPr id="375" name="Body Level One…"/>
          <p:cNvSpPr>
            <a:spLocks noGrp="1"/>
          </p:cNvSpPr>
          <p:nvPr>
            <p:ph type="body" sz="quarter" idx="1"/>
          </p:nvPr>
        </p:nvSpPr>
        <p:spPr>
          <a:xfrm>
            <a:off x="722312" y="2906713"/>
            <a:ext cx="7772401" cy="1500188"/>
          </a:xfrm>
          <a:prstGeom prst="rect">
            <a:avLst/>
          </a:prstGeom>
        </p:spPr>
        <p:txBody>
          <a:bodyPr anchor="b"/>
          <a:lstStyle>
            <a:lvl1pPr marL="0" indent="0" defTabSz="457200">
              <a:spcBef>
                <a:spcPts val="400"/>
              </a:spcBef>
              <a:buSzTx/>
              <a:buFontTx/>
              <a:buNone/>
              <a:defRPr sz="2000">
                <a:solidFill>
                  <a:srgbClr val="888888"/>
                </a:solidFill>
              </a:defRPr>
            </a:lvl1pPr>
            <a:lvl2pPr marL="0" indent="457200" defTabSz="457200">
              <a:spcBef>
                <a:spcPts val="400"/>
              </a:spcBef>
              <a:buSzTx/>
              <a:buFontTx/>
              <a:buNone/>
              <a:defRPr sz="2000">
                <a:solidFill>
                  <a:srgbClr val="888888"/>
                </a:solidFill>
              </a:defRPr>
            </a:lvl2pPr>
            <a:lvl3pPr marL="0" indent="914400" defTabSz="457200">
              <a:spcBef>
                <a:spcPts val="400"/>
              </a:spcBef>
              <a:buSzTx/>
              <a:buFontTx/>
              <a:buNone/>
              <a:defRPr sz="2000">
                <a:solidFill>
                  <a:srgbClr val="888888"/>
                </a:solidFill>
              </a:defRPr>
            </a:lvl3pPr>
            <a:lvl4pPr marL="0" indent="1371600" defTabSz="457200">
              <a:spcBef>
                <a:spcPts val="400"/>
              </a:spcBef>
              <a:buSzTx/>
              <a:buFontTx/>
              <a:buNone/>
              <a:defRPr sz="2000">
                <a:solidFill>
                  <a:srgbClr val="888888"/>
                </a:solidFill>
              </a:defRPr>
            </a:lvl4pPr>
            <a:lvl5pPr marL="0" indent="1828800" defTabSz="4572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808489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pic>
        <p:nvPicPr>
          <p:cNvPr id="383"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384"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385" name="Title Text"/>
          <p:cNvSpPr>
            <a:spLocks noGrp="1"/>
          </p:cNvSpPr>
          <p:nvPr>
            <p:ph type="title"/>
          </p:nvPr>
        </p:nvSpPr>
        <p:spPr>
          <a:prstGeom prst="rect">
            <a:avLst/>
          </a:prstGeom>
        </p:spPr>
        <p:txBody>
          <a:bodyPr/>
          <a:lstStyle>
            <a:lvl1pPr defTabSz="457200"/>
          </a:lstStyle>
          <a:p>
            <a:r>
              <a:t>Title Text</a:t>
            </a:r>
          </a:p>
        </p:txBody>
      </p:sp>
      <p:sp>
        <p:nvSpPr>
          <p:cNvPr id="386" name="Body Level One…"/>
          <p:cNvSpPr>
            <a:spLocks noGrp="1"/>
          </p:cNvSpPr>
          <p:nvPr>
            <p:ph type="body" sz="half" idx="1"/>
          </p:nvPr>
        </p:nvSpPr>
        <p:spPr>
          <a:xfrm>
            <a:off x="457200" y="1600200"/>
            <a:ext cx="4038600" cy="4525963"/>
          </a:xfrm>
          <a:prstGeom prst="rect">
            <a:avLst/>
          </a:prstGeom>
        </p:spPr>
        <p:txBody>
          <a:bodyPr/>
          <a:lstStyle>
            <a:lvl1pPr defTabSz="457200">
              <a:spcBef>
                <a:spcPts val="600"/>
              </a:spcBef>
              <a:defRPr sz="2800"/>
            </a:lvl1pPr>
            <a:lvl2pPr marL="790575" indent="-333375" defTabSz="457200">
              <a:spcBef>
                <a:spcPts val="600"/>
              </a:spcBef>
              <a:defRPr sz="2800"/>
            </a:lvl2pPr>
            <a:lvl3pPr marL="1234439" indent="-320039" defTabSz="457200">
              <a:spcBef>
                <a:spcPts val="600"/>
              </a:spcBef>
              <a:defRPr sz="2800"/>
            </a:lvl3pPr>
            <a:lvl4pPr marL="1727200" indent="-355600" defTabSz="457200">
              <a:spcBef>
                <a:spcPts val="600"/>
              </a:spcBef>
              <a:defRPr sz="2800"/>
            </a:lvl4pPr>
            <a:lvl5pPr marL="2184400" indent="-355600" defTabSz="4572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7"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525844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pic>
        <p:nvPicPr>
          <p:cNvPr id="394"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395"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396" name="Title Text"/>
          <p:cNvSpPr>
            <a:spLocks noGrp="1"/>
          </p:cNvSpPr>
          <p:nvPr>
            <p:ph type="title"/>
          </p:nvPr>
        </p:nvSpPr>
        <p:spPr>
          <a:prstGeom prst="rect">
            <a:avLst/>
          </a:prstGeom>
        </p:spPr>
        <p:txBody>
          <a:bodyPr/>
          <a:lstStyle>
            <a:lvl1pPr defTabSz="457200"/>
          </a:lstStyle>
          <a:p>
            <a:r>
              <a:t>Title Text</a:t>
            </a:r>
          </a:p>
        </p:txBody>
      </p:sp>
      <p:sp>
        <p:nvSpPr>
          <p:cNvPr id="397" name="Body Level One…"/>
          <p:cNvSpPr>
            <a:spLocks noGrp="1"/>
          </p:cNvSpPr>
          <p:nvPr>
            <p:ph type="body" sz="quarter" idx="1"/>
          </p:nvPr>
        </p:nvSpPr>
        <p:spPr>
          <a:xfrm>
            <a:off x="457200" y="1535112"/>
            <a:ext cx="4040188" cy="639763"/>
          </a:xfrm>
          <a:prstGeom prst="rect">
            <a:avLst/>
          </a:prstGeom>
        </p:spPr>
        <p:txBody>
          <a:bodyPr anchor="b"/>
          <a:lstStyle>
            <a:lvl1pPr marL="0" indent="0" defTabSz="457200">
              <a:spcBef>
                <a:spcPts val="500"/>
              </a:spcBef>
              <a:buSzTx/>
              <a:buFontTx/>
              <a:buNone/>
              <a:defRPr sz="2400" b="1"/>
            </a:lvl1pPr>
            <a:lvl2pPr marL="0" indent="457200" defTabSz="457200">
              <a:spcBef>
                <a:spcPts val="500"/>
              </a:spcBef>
              <a:buSzTx/>
              <a:buFontTx/>
              <a:buNone/>
              <a:defRPr sz="2400" b="1"/>
            </a:lvl2pPr>
            <a:lvl3pPr marL="0" indent="914400" defTabSz="457200">
              <a:spcBef>
                <a:spcPts val="500"/>
              </a:spcBef>
              <a:buSzTx/>
              <a:buFontTx/>
              <a:buNone/>
              <a:defRPr sz="2400" b="1"/>
            </a:lvl3pPr>
            <a:lvl4pPr marL="0" indent="1371600" defTabSz="457200">
              <a:spcBef>
                <a:spcPts val="500"/>
              </a:spcBef>
              <a:buSzTx/>
              <a:buFontTx/>
              <a:buNone/>
              <a:defRPr sz="2400" b="1"/>
            </a:lvl4pPr>
            <a:lvl5pPr marL="0" indent="1828800" defTabSz="4572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8" name="Rectangle"/>
          <p:cNvSpPr>
            <a:spLocks noGrp="1"/>
          </p:cNvSpPr>
          <p:nvPr>
            <p:ph type="body" sz="quarter" idx="13"/>
          </p:nvPr>
        </p:nvSpPr>
        <p:spPr>
          <a:xfrm>
            <a:off x="4645025" y="1535112"/>
            <a:ext cx="4041775" cy="639763"/>
          </a:xfrm>
          <a:prstGeom prst="rect">
            <a:avLst/>
          </a:prstGeom>
        </p:spPr>
        <p:txBody>
          <a:bodyPr anchor="b"/>
          <a:lstStyle/>
          <a:p>
            <a:pPr marL="0" indent="0" defTabSz="457200">
              <a:spcBef>
                <a:spcPts val="500"/>
              </a:spcBef>
              <a:buSzTx/>
              <a:buFontTx/>
              <a:buNone/>
              <a:defRPr sz="2400" b="1"/>
            </a:pPr>
            <a:endParaRPr/>
          </a:p>
        </p:txBody>
      </p:sp>
      <p:sp>
        <p:nvSpPr>
          <p:cNvPr id="399"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527683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pic>
        <p:nvPicPr>
          <p:cNvPr id="406"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407"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408" name="Title Text"/>
          <p:cNvSpPr>
            <a:spLocks noGrp="1"/>
          </p:cNvSpPr>
          <p:nvPr>
            <p:ph type="title"/>
          </p:nvPr>
        </p:nvSpPr>
        <p:spPr>
          <a:prstGeom prst="rect">
            <a:avLst/>
          </a:prstGeom>
        </p:spPr>
        <p:txBody>
          <a:bodyPr/>
          <a:lstStyle>
            <a:lvl1pPr defTabSz="457200"/>
          </a:lstStyle>
          <a:p>
            <a:r>
              <a:t>Title Text</a:t>
            </a:r>
          </a:p>
        </p:txBody>
      </p:sp>
      <p:sp>
        <p:nvSpPr>
          <p:cNvPr id="409"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295174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pic>
        <p:nvPicPr>
          <p:cNvPr id="416"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417"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4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044598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pic>
        <p:nvPicPr>
          <p:cNvPr id="432"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433"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434" name="Title Text"/>
          <p:cNvSpPr>
            <a:spLocks noGrp="1"/>
          </p:cNvSpPr>
          <p:nvPr>
            <p:ph type="title"/>
          </p:nvPr>
        </p:nvSpPr>
        <p:spPr>
          <a:xfrm>
            <a:off x="457200" y="273050"/>
            <a:ext cx="3008314" cy="1162050"/>
          </a:xfrm>
          <a:prstGeom prst="rect">
            <a:avLst/>
          </a:prstGeom>
        </p:spPr>
        <p:txBody>
          <a:bodyPr anchor="b"/>
          <a:lstStyle>
            <a:lvl1pPr algn="l" defTabSz="457200">
              <a:defRPr sz="2000" b="1"/>
            </a:lvl1pPr>
          </a:lstStyle>
          <a:p>
            <a:r>
              <a:t>Title Text</a:t>
            </a:r>
          </a:p>
        </p:txBody>
      </p:sp>
      <p:sp>
        <p:nvSpPr>
          <p:cNvPr id="435" name="Body Level One…"/>
          <p:cNvSpPr>
            <a:spLocks noGrp="1"/>
          </p:cNvSpPr>
          <p:nvPr>
            <p:ph type="body" idx="1"/>
          </p:nvPr>
        </p:nvSpPr>
        <p:spPr>
          <a:xfrm>
            <a:off x="3575050" y="273050"/>
            <a:ext cx="5111750" cy="5853113"/>
          </a:xfrm>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436" name="Rectangle"/>
          <p:cNvSpPr>
            <a:spLocks noGrp="1"/>
          </p:cNvSpPr>
          <p:nvPr>
            <p:ph type="body" sz="half" idx="13"/>
          </p:nvPr>
        </p:nvSpPr>
        <p:spPr>
          <a:xfrm>
            <a:off x="457199" y="1435100"/>
            <a:ext cx="3008315" cy="4691063"/>
          </a:xfrm>
          <a:prstGeom prst="rect">
            <a:avLst/>
          </a:prstGeom>
        </p:spPr>
        <p:txBody>
          <a:bodyPr/>
          <a:lstStyle/>
          <a:p>
            <a:pPr marL="0" indent="0" defTabSz="457200">
              <a:spcBef>
                <a:spcPts val="300"/>
              </a:spcBef>
              <a:buSzTx/>
              <a:buFontTx/>
              <a:buNone/>
              <a:defRPr sz="1400"/>
            </a:pPr>
            <a:endParaRPr/>
          </a:p>
        </p:txBody>
      </p:sp>
      <p:sp>
        <p:nvSpPr>
          <p:cNvPr id="4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088941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pic>
        <p:nvPicPr>
          <p:cNvPr id="444"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445"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446" name="Title Text"/>
          <p:cNvSpPr>
            <a:spLocks noGrp="1"/>
          </p:cNvSpPr>
          <p:nvPr>
            <p:ph type="title"/>
          </p:nvPr>
        </p:nvSpPr>
        <p:spPr>
          <a:xfrm>
            <a:off x="1792288" y="4800600"/>
            <a:ext cx="5486401" cy="566738"/>
          </a:xfrm>
          <a:prstGeom prst="rect">
            <a:avLst/>
          </a:prstGeom>
        </p:spPr>
        <p:txBody>
          <a:bodyPr anchor="b"/>
          <a:lstStyle>
            <a:lvl1pPr algn="l" defTabSz="457200">
              <a:defRPr sz="2000" b="1"/>
            </a:lvl1pPr>
          </a:lstStyle>
          <a:p>
            <a:r>
              <a:t>Title Text</a:t>
            </a:r>
          </a:p>
        </p:txBody>
      </p:sp>
      <p:sp>
        <p:nvSpPr>
          <p:cNvPr id="447"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48" name="Body Level One…"/>
          <p:cNvSpPr>
            <a:spLocks noGrp="1"/>
          </p:cNvSpPr>
          <p:nvPr>
            <p:ph type="body" sz="quarter" idx="1"/>
          </p:nvPr>
        </p:nvSpPr>
        <p:spPr>
          <a:xfrm>
            <a:off x="1792288" y="5367337"/>
            <a:ext cx="5486401" cy="804863"/>
          </a:xfrm>
          <a:prstGeom prst="rect">
            <a:avLst/>
          </a:prstGeom>
        </p:spPr>
        <p:txBody>
          <a:bodyPr/>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346322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EC833D1-22A8-4793-A317-5D7790ED6B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624929-1D8F-4F71-ACA3-66A9A27BD0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9F7762-E404-4876-991A-347BA042783A}"/>
              </a:ext>
            </a:extLst>
          </p:cNvPr>
          <p:cNvSpPr>
            <a:spLocks noGrp="1" noChangeArrowheads="1"/>
          </p:cNvSpPr>
          <p:nvPr>
            <p:ph type="sldNum" sz="quarter" idx="12"/>
          </p:nvPr>
        </p:nvSpPr>
        <p:spPr>
          <a:ln/>
        </p:spPr>
        <p:txBody>
          <a:bodyPr/>
          <a:lstStyle>
            <a:lvl1pPr>
              <a:defRPr/>
            </a:lvl1pPr>
          </a:lstStyle>
          <a:p>
            <a:fld id="{9AF3D71A-F06C-4F71-8125-8B73D389AF9D}" type="slidenum">
              <a:rPr lang="en-US" altLang="en-US"/>
              <a:pPr/>
              <a:t>‹#›</a:t>
            </a:fld>
            <a:endParaRPr lang="en-US" altLang="en-US"/>
          </a:p>
        </p:txBody>
      </p:sp>
    </p:spTree>
    <p:extLst>
      <p:ext uri="{BB962C8B-B14F-4D97-AF65-F5344CB8AC3E}">
        <p14:creationId xmlns:p14="http://schemas.microsoft.com/office/powerpoint/2010/main" val="10893591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pic>
        <p:nvPicPr>
          <p:cNvPr id="456"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457"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458" name="Title Text"/>
          <p:cNvSpPr>
            <a:spLocks noGrp="1"/>
          </p:cNvSpPr>
          <p:nvPr>
            <p:ph type="title"/>
          </p:nvPr>
        </p:nvSpPr>
        <p:spPr>
          <a:prstGeom prst="rect">
            <a:avLst/>
          </a:prstGeom>
        </p:spPr>
        <p:txBody>
          <a:bodyPr/>
          <a:lstStyle>
            <a:lvl1pPr defTabSz="457200"/>
          </a:lstStyle>
          <a:p>
            <a:r>
              <a:t>Title Text</a:t>
            </a:r>
          </a:p>
        </p:txBody>
      </p:sp>
      <p:sp>
        <p:nvSpPr>
          <p:cNvPr id="459" name="Body Level One…"/>
          <p:cNvSpPr>
            <a:spLocks noGrp="1"/>
          </p:cNvSpPr>
          <p:nvPr>
            <p:ph type="body" idx="1"/>
          </p:nvPr>
        </p:nvSpPr>
        <p:spPr>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46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666126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pic>
        <p:nvPicPr>
          <p:cNvPr id="467" name="image1.png" descr="image1.png"/>
          <p:cNvPicPr>
            <a:picLocks noChangeAspect="1"/>
          </p:cNvPicPr>
          <p:nvPr/>
        </p:nvPicPr>
        <p:blipFill>
          <a:blip r:embed="rId2">
            <a:extLst/>
          </a:blip>
          <a:srcRect r="65414"/>
          <a:stretch>
            <a:fillRect/>
          </a:stretch>
        </p:blipFill>
        <p:spPr>
          <a:xfrm>
            <a:off x="347663" y="219075"/>
            <a:ext cx="1354138" cy="2219325"/>
          </a:xfrm>
          <a:prstGeom prst="rect">
            <a:avLst/>
          </a:prstGeom>
          <a:ln w="12700">
            <a:miter lim="400000"/>
          </a:ln>
        </p:spPr>
      </p:pic>
      <p:pic>
        <p:nvPicPr>
          <p:cNvPr id="468" name="image1.png" descr="image1.png"/>
          <p:cNvPicPr>
            <a:picLocks noChangeAspect="1"/>
          </p:cNvPicPr>
          <p:nvPr/>
        </p:nvPicPr>
        <p:blipFill>
          <a:blip r:embed="rId2">
            <a:extLst/>
          </a:blip>
          <a:srcRect l="51027" t="58736" r="2986"/>
          <a:stretch>
            <a:fillRect/>
          </a:stretch>
        </p:blipFill>
        <p:spPr>
          <a:xfrm>
            <a:off x="6870700" y="5718175"/>
            <a:ext cx="2273300" cy="1139825"/>
          </a:xfrm>
          <a:prstGeom prst="rect">
            <a:avLst/>
          </a:prstGeom>
          <a:ln w="12700">
            <a:miter lim="400000"/>
          </a:ln>
        </p:spPr>
      </p:pic>
      <p:sp>
        <p:nvSpPr>
          <p:cNvPr id="469" name="Title Text"/>
          <p:cNvSpPr>
            <a:spLocks noGrp="1"/>
          </p:cNvSpPr>
          <p:nvPr>
            <p:ph type="title"/>
          </p:nvPr>
        </p:nvSpPr>
        <p:spPr>
          <a:xfrm>
            <a:off x="6629400" y="274638"/>
            <a:ext cx="2057400" cy="5851526"/>
          </a:xfrm>
          <a:prstGeom prst="rect">
            <a:avLst/>
          </a:prstGeom>
        </p:spPr>
        <p:txBody>
          <a:bodyPr/>
          <a:lstStyle>
            <a:lvl1pPr defTabSz="457200"/>
          </a:lstStyle>
          <a:p>
            <a:r>
              <a:t>Title Text</a:t>
            </a:r>
          </a:p>
        </p:txBody>
      </p:sp>
      <p:sp>
        <p:nvSpPr>
          <p:cNvPr id="470" name="Body Level One…"/>
          <p:cNvSpPr>
            <a:spLocks noGrp="1"/>
          </p:cNvSpPr>
          <p:nvPr>
            <p:ph type="body" idx="1"/>
          </p:nvPr>
        </p:nvSpPr>
        <p:spPr>
          <a:xfrm>
            <a:off x="457200" y="274638"/>
            <a:ext cx="6019800" cy="5851526"/>
          </a:xfrm>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47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35951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478" name="Title Text"/>
          <p:cNvSpPr>
            <a:spLocks noGrp="1"/>
          </p:cNvSpPr>
          <p:nvPr>
            <p:ph type="title"/>
          </p:nvPr>
        </p:nvSpPr>
        <p:spPr>
          <a:xfrm>
            <a:off x="685354" y="2130848"/>
            <a:ext cx="7773293" cy="1470050"/>
          </a:xfrm>
          <a:prstGeom prst="rect">
            <a:avLst/>
          </a:prstGeom>
        </p:spPr>
        <p:txBody>
          <a:bodyPr lIns="0" tIns="0" rIns="0" bIns="0"/>
          <a:lstStyle>
            <a:lvl1pPr defTabSz="409425">
              <a:defRPr sz="5600">
                <a:latin typeface="Helvetica Light"/>
                <a:ea typeface="Helvetica Light"/>
                <a:cs typeface="Helvetica Light"/>
                <a:sym typeface="Helvetica Light"/>
              </a:defRPr>
            </a:lvl1pPr>
          </a:lstStyle>
          <a:p>
            <a:r>
              <a:t>Title Text</a:t>
            </a:r>
          </a:p>
        </p:txBody>
      </p:sp>
      <p:sp>
        <p:nvSpPr>
          <p:cNvPr id="479" name="Body Level One…"/>
          <p:cNvSpPr>
            <a:spLocks noGrp="1"/>
          </p:cNvSpPr>
          <p:nvPr>
            <p:ph type="body" sz="quarter" idx="1"/>
          </p:nvPr>
        </p:nvSpPr>
        <p:spPr>
          <a:xfrm>
            <a:off x="1371824" y="3886660"/>
            <a:ext cx="6400354" cy="1752452"/>
          </a:xfrm>
          <a:prstGeom prst="rect">
            <a:avLst/>
          </a:prstGeom>
        </p:spPr>
        <p:txBody>
          <a:bodyPr lIns="32122" tIns="32122" rIns="32122" bIns="32122"/>
          <a:lstStyle>
            <a:lvl1pPr marL="0" indent="0" algn="ctr" defTabSz="409425">
              <a:spcBef>
                <a:spcPts val="2900"/>
              </a:spcBef>
              <a:buSzTx/>
              <a:buFontTx/>
              <a:buNone/>
              <a:defRPr sz="2500">
                <a:latin typeface="Helvetica Light"/>
                <a:ea typeface="Helvetica Light"/>
                <a:cs typeface="Helvetica Light"/>
                <a:sym typeface="Helvetica Light"/>
              </a:defRPr>
            </a:lvl1pPr>
            <a:lvl2pPr marL="0" indent="321241" algn="ctr" defTabSz="409425">
              <a:spcBef>
                <a:spcPts val="2900"/>
              </a:spcBef>
              <a:buSzTx/>
              <a:buFontTx/>
              <a:buNone/>
              <a:defRPr sz="2500">
                <a:latin typeface="Helvetica Light"/>
                <a:ea typeface="Helvetica Light"/>
                <a:cs typeface="Helvetica Light"/>
                <a:sym typeface="Helvetica Light"/>
              </a:defRPr>
            </a:lvl2pPr>
            <a:lvl3pPr marL="0" indent="642485" algn="ctr" defTabSz="409425">
              <a:spcBef>
                <a:spcPts val="2900"/>
              </a:spcBef>
              <a:buSzTx/>
              <a:buFontTx/>
              <a:buNone/>
              <a:defRPr sz="2500">
                <a:latin typeface="Helvetica Light"/>
                <a:ea typeface="Helvetica Light"/>
                <a:cs typeface="Helvetica Light"/>
                <a:sym typeface="Helvetica Light"/>
              </a:defRPr>
            </a:lvl3pPr>
            <a:lvl4pPr marL="0" indent="963727" algn="ctr" defTabSz="409425">
              <a:spcBef>
                <a:spcPts val="2900"/>
              </a:spcBef>
              <a:buSzTx/>
              <a:buFontTx/>
              <a:buNone/>
              <a:defRPr sz="2500">
                <a:latin typeface="Helvetica Light"/>
                <a:ea typeface="Helvetica Light"/>
                <a:cs typeface="Helvetica Light"/>
                <a:sym typeface="Helvetica Light"/>
              </a:defRPr>
            </a:lvl4pPr>
            <a:lvl5pPr marL="0" indent="1284973" algn="ctr" defTabSz="409425">
              <a:spcBef>
                <a:spcPts val="2900"/>
              </a:spcBef>
              <a:buSzTx/>
              <a:buFontTx/>
              <a:buNone/>
              <a:defRPr sz="25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653923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96" name="Title Text"/>
          <p:cNvSpPr>
            <a:spLocks noGrp="1"/>
          </p:cNvSpPr>
          <p:nvPr>
            <p:ph type="title"/>
          </p:nvPr>
        </p:nvSpPr>
        <p:spPr>
          <a:xfrm>
            <a:off x="722189" y="4406801"/>
            <a:ext cx="7772176" cy="1361778"/>
          </a:xfrm>
          <a:prstGeom prst="rect">
            <a:avLst/>
          </a:prstGeom>
        </p:spPr>
        <p:txBody>
          <a:bodyPr lIns="0" tIns="0" rIns="0" bIns="0" anchor="t"/>
          <a:lstStyle>
            <a:lvl1pPr algn="l" defTabSz="409425">
              <a:defRPr sz="2800" cap="all">
                <a:latin typeface="Helvetica Light"/>
                <a:ea typeface="Helvetica Light"/>
                <a:cs typeface="Helvetica Light"/>
                <a:sym typeface="Helvetica Light"/>
              </a:defRPr>
            </a:lvl1pPr>
          </a:lstStyle>
          <a:p>
            <a:r>
              <a:t>Title Text</a:t>
            </a:r>
          </a:p>
        </p:txBody>
      </p:sp>
      <p:sp>
        <p:nvSpPr>
          <p:cNvPr id="497" name="Body Level One…"/>
          <p:cNvSpPr>
            <a:spLocks noGrp="1"/>
          </p:cNvSpPr>
          <p:nvPr>
            <p:ph type="body" sz="quarter" idx="1"/>
          </p:nvPr>
        </p:nvSpPr>
        <p:spPr>
          <a:xfrm>
            <a:off x="722189" y="2906613"/>
            <a:ext cx="7772176" cy="1500189"/>
          </a:xfrm>
          <a:prstGeom prst="rect">
            <a:avLst/>
          </a:prstGeom>
        </p:spPr>
        <p:txBody>
          <a:bodyPr lIns="32122" tIns="32122" rIns="32122" bIns="32122" anchor="b"/>
          <a:lstStyle>
            <a:lvl1pPr marL="0" indent="0" defTabSz="409425">
              <a:spcBef>
                <a:spcPts val="2900"/>
              </a:spcBef>
              <a:buSzTx/>
              <a:buFontTx/>
              <a:buNone/>
              <a:defRPr sz="1400">
                <a:latin typeface="Helvetica Light"/>
                <a:ea typeface="Helvetica Light"/>
                <a:cs typeface="Helvetica Light"/>
                <a:sym typeface="Helvetica Light"/>
              </a:defRPr>
            </a:lvl1pPr>
            <a:lvl2pPr marL="0" indent="321241" defTabSz="409425">
              <a:spcBef>
                <a:spcPts val="2900"/>
              </a:spcBef>
              <a:buSzTx/>
              <a:buFontTx/>
              <a:buNone/>
              <a:defRPr sz="1400">
                <a:latin typeface="Helvetica Light"/>
                <a:ea typeface="Helvetica Light"/>
                <a:cs typeface="Helvetica Light"/>
                <a:sym typeface="Helvetica Light"/>
              </a:defRPr>
            </a:lvl2pPr>
            <a:lvl3pPr marL="0" indent="642485" defTabSz="409425">
              <a:spcBef>
                <a:spcPts val="2900"/>
              </a:spcBef>
              <a:buSzTx/>
              <a:buFontTx/>
              <a:buNone/>
              <a:defRPr sz="1400">
                <a:latin typeface="Helvetica Light"/>
                <a:ea typeface="Helvetica Light"/>
                <a:cs typeface="Helvetica Light"/>
                <a:sym typeface="Helvetica Light"/>
              </a:defRPr>
            </a:lvl3pPr>
            <a:lvl4pPr marL="0" indent="963727" defTabSz="409425">
              <a:spcBef>
                <a:spcPts val="2900"/>
              </a:spcBef>
              <a:buSzTx/>
              <a:buFontTx/>
              <a:buNone/>
              <a:defRPr sz="1400">
                <a:latin typeface="Helvetica Light"/>
                <a:ea typeface="Helvetica Light"/>
                <a:cs typeface="Helvetica Light"/>
                <a:sym typeface="Helvetica Light"/>
              </a:defRPr>
            </a:lvl4pPr>
            <a:lvl5pPr marL="0" indent="1284973" defTabSz="409425">
              <a:spcBef>
                <a:spcPts val="2900"/>
              </a:spcBef>
              <a:buSzTx/>
              <a:buFontTx/>
              <a:buNone/>
              <a:defRPr sz="14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168926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505" name="Title Text"/>
          <p:cNvSpPr>
            <a:spLocks noGrp="1"/>
          </p:cNvSpPr>
          <p:nvPr>
            <p:ph type="title"/>
          </p:nvPr>
        </p:nvSpPr>
        <p:spPr>
          <a:xfrm>
            <a:off x="669726" y="312540"/>
            <a:ext cx="7804548" cy="1518047"/>
          </a:xfrm>
          <a:prstGeom prst="rect">
            <a:avLst/>
          </a:prstGeom>
        </p:spPr>
        <p:txBody>
          <a:bodyPr lIns="0" tIns="0" rIns="0" bIns="0"/>
          <a:lstStyle>
            <a:lvl1pPr defTabSz="409425">
              <a:defRPr sz="5600">
                <a:latin typeface="Helvetica Light"/>
                <a:ea typeface="Helvetica Light"/>
                <a:cs typeface="Helvetica Light"/>
                <a:sym typeface="Helvetica Light"/>
              </a:defRPr>
            </a:lvl1pPr>
          </a:lstStyle>
          <a:p>
            <a:r>
              <a:t>Title Text</a:t>
            </a:r>
          </a:p>
        </p:txBody>
      </p:sp>
      <p:sp>
        <p:nvSpPr>
          <p:cNvPr id="506" name="Body Level One…"/>
          <p:cNvSpPr>
            <a:spLocks noGrp="1"/>
          </p:cNvSpPr>
          <p:nvPr>
            <p:ph type="body" sz="half" idx="1"/>
          </p:nvPr>
        </p:nvSpPr>
        <p:spPr>
          <a:xfrm>
            <a:off x="457647" y="1600659"/>
            <a:ext cx="4060776" cy="4525121"/>
          </a:xfrm>
          <a:prstGeom prst="rect">
            <a:avLst/>
          </a:prstGeom>
        </p:spPr>
        <p:txBody>
          <a:bodyPr lIns="32122" tIns="32122" rIns="32122" bIns="32122"/>
          <a:lstStyle>
            <a:lvl1pPr marL="0" indent="0" defTabSz="409425">
              <a:spcBef>
                <a:spcPts val="2900"/>
              </a:spcBef>
              <a:buSzTx/>
              <a:buFontTx/>
              <a:buNone/>
              <a:defRPr sz="2000">
                <a:latin typeface="Helvetica Light"/>
                <a:ea typeface="Helvetica Light"/>
                <a:cs typeface="Helvetica Light"/>
                <a:sym typeface="Helvetica Light"/>
              </a:defRPr>
            </a:lvl1pPr>
            <a:lvl2pPr marL="0" indent="159532" defTabSz="409425">
              <a:spcBef>
                <a:spcPts val="2900"/>
              </a:spcBef>
              <a:buSzTx/>
              <a:buFontTx/>
              <a:buNone/>
              <a:defRPr sz="2000">
                <a:latin typeface="Helvetica Light"/>
                <a:ea typeface="Helvetica Light"/>
                <a:cs typeface="Helvetica Light"/>
                <a:sym typeface="Helvetica Light"/>
              </a:defRPr>
            </a:lvl2pPr>
            <a:lvl3pPr marL="0" indent="320175" defTabSz="409425">
              <a:spcBef>
                <a:spcPts val="2900"/>
              </a:spcBef>
              <a:buSzTx/>
              <a:buFontTx/>
              <a:buNone/>
              <a:defRPr sz="2000">
                <a:latin typeface="Helvetica Light"/>
                <a:ea typeface="Helvetica Light"/>
                <a:cs typeface="Helvetica Light"/>
                <a:sym typeface="Helvetica Light"/>
              </a:defRPr>
            </a:lvl3pPr>
            <a:lvl4pPr marL="0" indent="480825" defTabSz="409425">
              <a:spcBef>
                <a:spcPts val="2900"/>
              </a:spcBef>
              <a:buSzTx/>
              <a:buFontTx/>
              <a:buNone/>
              <a:defRPr sz="2000">
                <a:latin typeface="Helvetica Light"/>
                <a:ea typeface="Helvetica Light"/>
                <a:cs typeface="Helvetica Light"/>
                <a:sym typeface="Helvetica Light"/>
              </a:defRPr>
            </a:lvl4pPr>
            <a:lvl5pPr marL="0" indent="641468" defTabSz="409425">
              <a:spcBef>
                <a:spcPts val="2900"/>
              </a:spcBef>
              <a:buSzTx/>
              <a:buFontTx/>
              <a:buNone/>
              <a:defRPr sz="2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07"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0234077"/>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514" name="Title Text"/>
          <p:cNvSpPr>
            <a:spLocks noGrp="1"/>
          </p:cNvSpPr>
          <p:nvPr>
            <p:ph type="title"/>
          </p:nvPr>
        </p:nvSpPr>
        <p:spPr>
          <a:xfrm>
            <a:off x="457647" y="274588"/>
            <a:ext cx="8228708" cy="1143001"/>
          </a:xfrm>
          <a:prstGeom prst="rect">
            <a:avLst/>
          </a:prstGeom>
        </p:spPr>
        <p:txBody>
          <a:bodyPr lIns="0" tIns="0" rIns="0" bIns="0"/>
          <a:lstStyle>
            <a:lvl1pPr defTabSz="409425">
              <a:defRPr sz="5600">
                <a:latin typeface="Helvetica Light"/>
                <a:ea typeface="Helvetica Light"/>
                <a:cs typeface="Helvetica Light"/>
                <a:sym typeface="Helvetica Light"/>
              </a:defRPr>
            </a:lvl1pPr>
          </a:lstStyle>
          <a:p>
            <a:r>
              <a:t>Title Text</a:t>
            </a:r>
          </a:p>
        </p:txBody>
      </p:sp>
      <p:sp>
        <p:nvSpPr>
          <p:cNvPr id="515" name="Body Level One…"/>
          <p:cNvSpPr>
            <a:spLocks noGrp="1"/>
          </p:cNvSpPr>
          <p:nvPr>
            <p:ph type="body" sz="quarter" idx="1"/>
          </p:nvPr>
        </p:nvSpPr>
        <p:spPr>
          <a:xfrm>
            <a:off x="457647" y="1534791"/>
            <a:ext cx="4039569" cy="639590"/>
          </a:xfrm>
          <a:prstGeom prst="rect">
            <a:avLst/>
          </a:prstGeom>
        </p:spPr>
        <p:txBody>
          <a:bodyPr lIns="32122" tIns="32122" rIns="32122" bIns="32122" anchor="b"/>
          <a:lstStyle>
            <a:lvl1pPr marL="0" indent="0" defTabSz="409425">
              <a:spcBef>
                <a:spcPts val="2900"/>
              </a:spcBef>
              <a:buSzTx/>
              <a:buFontTx/>
              <a:buNone/>
              <a:defRPr sz="1700">
                <a:latin typeface="Helvetica Light"/>
                <a:ea typeface="Helvetica Light"/>
                <a:cs typeface="Helvetica Light"/>
                <a:sym typeface="Helvetica Light"/>
              </a:defRPr>
            </a:lvl1pPr>
            <a:lvl2pPr marL="0" indent="321241" defTabSz="409425">
              <a:spcBef>
                <a:spcPts val="2900"/>
              </a:spcBef>
              <a:buSzTx/>
              <a:buFontTx/>
              <a:buNone/>
              <a:defRPr sz="1700">
                <a:latin typeface="Helvetica Light"/>
                <a:ea typeface="Helvetica Light"/>
                <a:cs typeface="Helvetica Light"/>
                <a:sym typeface="Helvetica Light"/>
              </a:defRPr>
            </a:lvl2pPr>
            <a:lvl3pPr marL="0" indent="642485" defTabSz="409425">
              <a:spcBef>
                <a:spcPts val="2900"/>
              </a:spcBef>
              <a:buSzTx/>
              <a:buFontTx/>
              <a:buNone/>
              <a:defRPr sz="1700">
                <a:latin typeface="Helvetica Light"/>
                <a:ea typeface="Helvetica Light"/>
                <a:cs typeface="Helvetica Light"/>
                <a:sym typeface="Helvetica Light"/>
              </a:defRPr>
            </a:lvl3pPr>
            <a:lvl4pPr marL="0" indent="963727" defTabSz="409425">
              <a:spcBef>
                <a:spcPts val="2900"/>
              </a:spcBef>
              <a:buSzTx/>
              <a:buFontTx/>
              <a:buNone/>
              <a:defRPr sz="1700">
                <a:latin typeface="Helvetica Light"/>
                <a:ea typeface="Helvetica Light"/>
                <a:cs typeface="Helvetica Light"/>
                <a:sym typeface="Helvetica Light"/>
              </a:defRPr>
            </a:lvl4pPr>
            <a:lvl5pPr marL="0" indent="1284973" defTabSz="409425">
              <a:spcBef>
                <a:spcPts val="2900"/>
              </a:spcBef>
              <a:buSzTx/>
              <a:buFontTx/>
              <a:buNone/>
              <a:defRPr sz="17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16" name="Rectangle"/>
          <p:cNvSpPr>
            <a:spLocks noGrp="1"/>
          </p:cNvSpPr>
          <p:nvPr>
            <p:ph type="body" sz="quarter" idx="13"/>
          </p:nvPr>
        </p:nvSpPr>
        <p:spPr>
          <a:xfrm>
            <a:off x="4644554" y="1534791"/>
            <a:ext cx="4041800" cy="639590"/>
          </a:xfrm>
          <a:prstGeom prst="rect">
            <a:avLst/>
          </a:prstGeom>
        </p:spPr>
        <p:txBody>
          <a:bodyPr lIns="32122" tIns="32122" rIns="32122" bIns="32122" anchor="b"/>
          <a:lstStyle/>
          <a:p>
            <a:pPr marL="0" indent="0" defTabSz="409425">
              <a:spcBef>
                <a:spcPts val="2900"/>
              </a:spcBef>
              <a:buSzTx/>
              <a:buFontTx/>
              <a:buNone/>
              <a:defRPr sz="1700">
                <a:latin typeface="Helvetica Light"/>
                <a:ea typeface="Helvetica Light"/>
                <a:cs typeface="Helvetica Light"/>
                <a:sym typeface="Helvetica Light"/>
              </a:defRPr>
            </a:pPr>
            <a:endParaRPr/>
          </a:p>
        </p:txBody>
      </p:sp>
      <p:sp>
        <p:nvSpPr>
          <p:cNvPr id="517"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837416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539" name="Title Text"/>
          <p:cNvSpPr>
            <a:spLocks noGrp="1"/>
          </p:cNvSpPr>
          <p:nvPr>
            <p:ph type="title"/>
          </p:nvPr>
        </p:nvSpPr>
        <p:spPr>
          <a:xfrm>
            <a:off x="457660" y="273485"/>
            <a:ext cx="3008190" cy="1161977"/>
          </a:xfrm>
          <a:prstGeom prst="rect">
            <a:avLst/>
          </a:prstGeom>
        </p:spPr>
        <p:txBody>
          <a:bodyPr lIns="0" tIns="0" rIns="0" bIns="0" anchor="b"/>
          <a:lstStyle>
            <a:lvl1pPr algn="l" defTabSz="409425">
              <a:defRPr sz="1400">
                <a:latin typeface="Helvetica Light"/>
                <a:ea typeface="Helvetica Light"/>
                <a:cs typeface="Helvetica Light"/>
                <a:sym typeface="Helvetica Light"/>
              </a:defRPr>
            </a:lvl1pPr>
          </a:lstStyle>
          <a:p>
            <a:r>
              <a:t>Title Text</a:t>
            </a:r>
          </a:p>
        </p:txBody>
      </p:sp>
      <p:sp>
        <p:nvSpPr>
          <p:cNvPr id="540" name="Body Level One…"/>
          <p:cNvSpPr>
            <a:spLocks noGrp="1"/>
          </p:cNvSpPr>
          <p:nvPr>
            <p:ph type="body" idx="1"/>
          </p:nvPr>
        </p:nvSpPr>
        <p:spPr>
          <a:xfrm>
            <a:off x="3575224" y="273473"/>
            <a:ext cx="5111130" cy="5852294"/>
          </a:xfrm>
          <a:prstGeom prst="rect">
            <a:avLst/>
          </a:prstGeom>
        </p:spPr>
        <p:txBody>
          <a:bodyPr lIns="32122" tIns="32122" rIns="32122" bIns="32122"/>
          <a:lstStyle>
            <a:lvl1pPr marL="0" indent="0" defTabSz="409425">
              <a:spcBef>
                <a:spcPts val="2900"/>
              </a:spcBef>
              <a:buSzTx/>
              <a:buFontTx/>
              <a:buNone/>
              <a:defRPr sz="2200">
                <a:latin typeface="Helvetica Light"/>
                <a:ea typeface="Helvetica Light"/>
                <a:cs typeface="Helvetica Light"/>
                <a:sym typeface="Helvetica Light"/>
              </a:defRPr>
            </a:lvl1pPr>
            <a:lvl2pPr marL="0" indent="159532" defTabSz="409425">
              <a:spcBef>
                <a:spcPts val="2900"/>
              </a:spcBef>
              <a:buSzTx/>
              <a:buFontTx/>
              <a:buNone/>
              <a:defRPr sz="2200">
                <a:latin typeface="Helvetica Light"/>
                <a:ea typeface="Helvetica Light"/>
                <a:cs typeface="Helvetica Light"/>
                <a:sym typeface="Helvetica Light"/>
              </a:defRPr>
            </a:lvl2pPr>
            <a:lvl3pPr marL="0" indent="320175" defTabSz="409425">
              <a:spcBef>
                <a:spcPts val="2900"/>
              </a:spcBef>
              <a:buSzTx/>
              <a:buFontTx/>
              <a:buNone/>
              <a:defRPr sz="2200">
                <a:latin typeface="Helvetica Light"/>
                <a:ea typeface="Helvetica Light"/>
                <a:cs typeface="Helvetica Light"/>
                <a:sym typeface="Helvetica Light"/>
              </a:defRPr>
            </a:lvl3pPr>
            <a:lvl4pPr marL="0" indent="480825" defTabSz="409425">
              <a:spcBef>
                <a:spcPts val="2900"/>
              </a:spcBef>
              <a:buSzTx/>
              <a:buFontTx/>
              <a:buNone/>
              <a:defRPr sz="2200">
                <a:latin typeface="Helvetica Light"/>
                <a:ea typeface="Helvetica Light"/>
                <a:cs typeface="Helvetica Light"/>
                <a:sym typeface="Helvetica Light"/>
              </a:defRPr>
            </a:lvl4pPr>
            <a:lvl5pPr marL="0" indent="641468" defTabSz="409425">
              <a:spcBef>
                <a:spcPts val="2900"/>
              </a:spcBef>
              <a:buSzTx/>
              <a:buFont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41" name="Rectangle"/>
          <p:cNvSpPr>
            <a:spLocks noGrp="1"/>
          </p:cNvSpPr>
          <p:nvPr>
            <p:ph type="body" sz="half" idx="13"/>
          </p:nvPr>
        </p:nvSpPr>
        <p:spPr>
          <a:xfrm>
            <a:off x="457659" y="1435448"/>
            <a:ext cx="3008191" cy="4690319"/>
          </a:xfrm>
          <a:prstGeom prst="rect">
            <a:avLst/>
          </a:prstGeom>
        </p:spPr>
        <p:txBody>
          <a:bodyPr lIns="32122" tIns="32122" rIns="32122" bIns="32122"/>
          <a:lstStyle/>
          <a:p>
            <a:pPr marL="0" indent="0" defTabSz="409425">
              <a:spcBef>
                <a:spcPts val="2900"/>
              </a:spcBef>
              <a:buSzTx/>
              <a:buFontTx/>
              <a:buNone/>
              <a:defRPr sz="1000">
                <a:latin typeface="Helvetica Light"/>
                <a:ea typeface="Helvetica Light"/>
                <a:cs typeface="Helvetica Light"/>
                <a:sym typeface="Helvetica Light"/>
              </a:defRPr>
            </a:pPr>
            <a:endParaRPr/>
          </a:p>
        </p:txBody>
      </p:sp>
      <p:sp>
        <p:nvSpPr>
          <p:cNvPr id="542"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187974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549" name="Title Text"/>
          <p:cNvSpPr>
            <a:spLocks noGrp="1"/>
          </p:cNvSpPr>
          <p:nvPr>
            <p:ph type="title"/>
          </p:nvPr>
        </p:nvSpPr>
        <p:spPr>
          <a:xfrm>
            <a:off x="1792647" y="4800824"/>
            <a:ext cx="5486179" cy="567036"/>
          </a:xfrm>
          <a:prstGeom prst="rect">
            <a:avLst/>
          </a:prstGeom>
        </p:spPr>
        <p:txBody>
          <a:bodyPr lIns="0" tIns="0" rIns="0" bIns="0" anchor="b"/>
          <a:lstStyle>
            <a:lvl1pPr algn="l" defTabSz="409425">
              <a:defRPr sz="1400">
                <a:latin typeface="Helvetica Light"/>
                <a:ea typeface="Helvetica Light"/>
                <a:cs typeface="Helvetica Light"/>
                <a:sym typeface="Helvetica Light"/>
              </a:defRPr>
            </a:lvl1pPr>
          </a:lstStyle>
          <a:p>
            <a:r>
              <a:t>Title Text</a:t>
            </a:r>
          </a:p>
        </p:txBody>
      </p:sp>
      <p:sp>
        <p:nvSpPr>
          <p:cNvPr id="550" name="Image"/>
          <p:cNvSpPr>
            <a:spLocks noGrp="1"/>
          </p:cNvSpPr>
          <p:nvPr>
            <p:ph type="pic" sz="half" idx="13"/>
          </p:nvPr>
        </p:nvSpPr>
        <p:spPr>
          <a:xfrm>
            <a:off x="1792647" y="612799"/>
            <a:ext cx="5486179" cy="4114355"/>
          </a:xfrm>
          <a:prstGeom prst="rect">
            <a:avLst/>
          </a:prstGeom>
        </p:spPr>
        <p:txBody>
          <a:bodyPr lIns="91439" rIns="91439">
            <a:noAutofit/>
          </a:bodyPr>
          <a:lstStyle/>
          <a:p>
            <a:endParaRPr/>
          </a:p>
        </p:txBody>
      </p:sp>
      <p:sp>
        <p:nvSpPr>
          <p:cNvPr id="551" name="Body Level One…"/>
          <p:cNvSpPr>
            <a:spLocks noGrp="1"/>
          </p:cNvSpPr>
          <p:nvPr>
            <p:ph type="body" sz="quarter" idx="1"/>
          </p:nvPr>
        </p:nvSpPr>
        <p:spPr>
          <a:xfrm>
            <a:off x="1792647" y="5367859"/>
            <a:ext cx="5486179" cy="804789"/>
          </a:xfrm>
          <a:prstGeom prst="rect">
            <a:avLst/>
          </a:prstGeom>
        </p:spPr>
        <p:txBody>
          <a:bodyPr lIns="32122" tIns="32122" rIns="32122" bIns="32122"/>
          <a:lstStyle>
            <a:lvl1pPr marL="0" indent="0" defTabSz="409425">
              <a:spcBef>
                <a:spcPts val="2900"/>
              </a:spcBef>
              <a:buSzTx/>
              <a:buFontTx/>
              <a:buNone/>
              <a:defRPr sz="1000">
                <a:latin typeface="Helvetica Light"/>
                <a:ea typeface="Helvetica Light"/>
                <a:cs typeface="Helvetica Light"/>
                <a:sym typeface="Helvetica Light"/>
              </a:defRPr>
            </a:lvl1pPr>
            <a:lvl2pPr marL="0" indent="321241" defTabSz="409425">
              <a:spcBef>
                <a:spcPts val="2900"/>
              </a:spcBef>
              <a:buSzTx/>
              <a:buFontTx/>
              <a:buNone/>
              <a:defRPr sz="1000">
                <a:latin typeface="Helvetica Light"/>
                <a:ea typeface="Helvetica Light"/>
                <a:cs typeface="Helvetica Light"/>
                <a:sym typeface="Helvetica Light"/>
              </a:defRPr>
            </a:lvl2pPr>
            <a:lvl3pPr marL="0" indent="642485" defTabSz="409425">
              <a:spcBef>
                <a:spcPts val="2900"/>
              </a:spcBef>
              <a:buSzTx/>
              <a:buFontTx/>
              <a:buNone/>
              <a:defRPr sz="1000">
                <a:latin typeface="Helvetica Light"/>
                <a:ea typeface="Helvetica Light"/>
                <a:cs typeface="Helvetica Light"/>
                <a:sym typeface="Helvetica Light"/>
              </a:defRPr>
            </a:lvl3pPr>
            <a:lvl4pPr marL="0" indent="963727" defTabSz="409425">
              <a:spcBef>
                <a:spcPts val="2900"/>
              </a:spcBef>
              <a:buSzTx/>
              <a:buFontTx/>
              <a:buNone/>
              <a:defRPr sz="1000">
                <a:latin typeface="Helvetica Light"/>
                <a:ea typeface="Helvetica Light"/>
                <a:cs typeface="Helvetica Light"/>
                <a:sym typeface="Helvetica Light"/>
              </a:defRPr>
            </a:lvl4pPr>
            <a:lvl5pPr marL="0" indent="1284973" defTabSz="409425">
              <a:spcBef>
                <a:spcPts val="2900"/>
              </a:spcBef>
              <a:buSzTx/>
              <a:buFontTx/>
              <a:buNone/>
              <a:defRPr sz="1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3106809"/>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559" name="Title Text"/>
          <p:cNvSpPr>
            <a:spLocks noGrp="1"/>
          </p:cNvSpPr>
          <p:nvPr>
            <p:ph type="title"/>
          </p:nvPr>
        </p:nvSpPr>
        <p:spPr>
          <a:xfrm>
            <a:off x="669726" y="312540"/>
            <a:ext cx="7804548" cy="1518047"/>
          </a:xfrm>
          <a:prstGeom prst="rect">
            <a:avLst/>
          </a:prstGeom>
        </p:spPr>
        <p:txBody>
          <a:bodyPr lIns="0" tIns="0" rIns="0" bIns="0"/>
          <a:lstStyle>
            <a:lvl1pPr defTabSz="409425">
              <a:defRPr sz="5600">
                <a:latin typeface="Helvetica Light"/>
                <a:ea typeface="Helvetica Light"/>
                <a:cs typeface="Helvetica Light"/>
                <a:sym typeface="Helvetica Light"/>
              </a:defRPr>
            </a:lvl1pPr>
          </a:lstStyle>
          <a:p>
            <a:r>
              <a:t>Title Text</a:t>
            </a:r>
          </a:p>
        </p:txBody>
      </p:sp>
      <p:sp>
        <p:nvSpPr>
          <p:cNvPr id="560" name="Body Level One…"/>
          <p:cNvSpPr>
            <a:spLocks noGrp="1"/>
          </p:cNvSpPr>
          <p:nvPr>
            <p:ph type="body" idx="1"/>
          </p:nvPr>
        </p:nvSpPr>
        <p:spPr>
          <a:xfrm>
            <a:off x="457647" y="1600659"/>
            <a:ext cx="8228708" cy="4525121"/>
          </a:xfrm>
          <a:prstGeom prst="rect">
            <a:avLst/>
          </a:prstGeom>
        </p:spPr>
        <p:txBody>
          <a:bodyPr lIns="32122" tIns="32122" rIns="32122" bIns="32122"/>
          <a:lstStyle>
            <a:lvl1pPr marL="0" indent="0" defTabSz="409425">
              <a:spcBef>
                <a:spcPts val="2900"/>
              </a:spcBef>
              <a:buSzTx/>
              <a:buFontTx/>
              <a:buNone/>
              <a:defRPr sz="2500">
                <a:latin typeface="Helvetica Light"/>
                <a:ea typeface="Helvetica Light"/>
                <a:cs typeface="Helvetica Light"/>
                <a:sym typeface="Helvetica Light"/>
              </a:defRPr>
            </a:lvl1pPr>
            <a:lvl2pPr marL="0" indent="159532" defTabSz="409425">
              <a:spcBef>
                <a:spcPts val="2900"/>
              </a:spcBef>
              <a:buSzTx/>
              <a:buFontTx/>
              <a:buNone/>
              <a:defRPr sz="2500">
                <a:latin typeface="Helvetica Light"/>
                <a:ea typeface="Helvetica Light"/>
                <a:cs typeface="Helvetica Light"/>
                <a:sym typeface="Helvetica Light"/>
              </a:defRPr>
            </a:lvl2pPr>
            <a:lvl3pPr marL="0" indent="320175" defTabSz="409425">
              <a:spcBef>
                <a:spcPts val="2900"/>
              </a:spcBef>
              <a:buSzTx/>
              <a:buFontTx/>
              <a:buNone/>
              <a:defRPr sz="2500">
                <a:latin typeface="Helvetica Light"/>
                <a:ea typeface="Helvetica Light"/>
                <a:cs typeface="Helvetica Light"/>
                <a:sym typeface="Helvetica Light"/>
              </a:defRPr>
            </a:lvl3pPr>
            <a:lvl4pPr marL="0" indent="480825" defTabSz="409425">
              <a:spcBef>
                <a:spcPts val="2900"/>
              </a:spcBef>
              <a:buSzTx/>
              <a:buFontTx/>
              <a:buNone/>
              <a:defRPr sz="2500">
                <a:latin typeface="Helvetica Light"/>
                <a:ea typeface="Helvetica Light"/>
                <a:cs typeface="Helvetica Light"/>
                <a:sym typeface="Helvetica Light"/>
              </a:defRPr>
            </a:lvl4pPr>
            <a:lvl5pPr marL="0" indent="641468" defTabSz="409425">
              <a:spcBef>
                <a:spcPts val="2900"/>
              </a:spcBef>
              <a:buSzTx/>
              <a:buFontTx/>
              <a:buNone/>
              <a:defRPr sz="25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486019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568" name="Title Text"/>
          <p:cNvSpPr>
            <a:spLocks noGrp="1"/>
          </p:cNvSpPr>
          <p:nvPr>
            <p:ph type="title"/>
          </p:nvPr>
        </p:nvSpPr>
        <p:spPr>
          <a:xfrm>
            <a:off x="6629176" y="312551"/>
            <a:ext cx="2057177" cy="5813227"/>
          </a:xfrm>
          <a:prstGeom prst="rect">
            <a:avLst/>
          </a:prstGeom>
        </p:spPr>
        <p:txBody>
          <a:bodyPr lIns="0" tIns="0" rIns="0" bIns="0"/>
          <a:lstStyle>
            <a:lvl1pPr defTabSz="409425">
              <a:defRPr sz="5600">
                <a:latin typeface="Helvetica Light"/>
                <a:ea typeface="Helvetica Light"/>
                <a:cs typeface="Helvetica Light"/>
                <a:sym typeface="Helvetica Light"/>
              </a:defRPr>
            </a:lvl1pPr>
          </a:lstStyle>
          <a:p>
            <a:r>
              <a:t>Title Text</a:t>
            </a:r>
          </a:p>
        </p:txBody>
      </p:sp>
      <p:sp>
        <p:nvSpPr>
          <p:cNvPr id="569" name="Body Level One…"/>
          <p:cNvSpPr>
            <a:spLocks noGrp="1"/>
          </p:cNvSpPr>
          <p:nvPr>
            <p:ph type="body" idx="1"/>
          </p:nvPr>
        </p:nvSpPr>
        <p:spPr>
          <a:xfrm>
            <a:off x="457647" y="312551"/>
            <a:ext cx="6064375" cy="5813227"/>
          </a:xfrm>
          <a:prstGeom prst="rect">
            <a:avLst/>
          </a:prstGeom>
        </p:spPr>
        <p:txBody>
          <a:bodyPr lIns="32122" tIns="32122" rIns="32122" bIns="32122"/>
          <a:lstStyle>
            <a:lvl1pPr marL="0" indent="0" defTabSz="409425">
              <a:spcBef>
                <a:spcPts val="2900"/>
              </a:spcBef>
              <a:buSzTx/>
              <a:buFontTx/>
              <a:buNone/>
              <a:defRPr sz="2500">
                <a:latin typeface="Helvetica Light"/>
                <a:ea typeface="Helvetica Light"/>
                <a:cs typeface="Helvetica Light"/>
                <a:sym typeface="Helvetica Light"/>
              </a:defRPr>
            </a:lvl1pPr>
            <a:lvl2pPr marL="0" indent="159532" defTabSz="409425">
              <a:spcBef>
                <a:spcPts val="2900"/>
              </a:spcBef>
              <a:buSzTx/>
              <a:buFontTx/>
              <a:buNone/>
              <a:defRPr sz="2500">
                <a:latin typeface="Helvetica Light"/>
                <a:ea typeface="Helvetica Light"/>
                <a:cs typeface="Helvetica Light"/>
                <a:sym typeface="Helvetica Light"/>
              </a:defRPr>
            </a:lvl2pPr>
            <a:lvl3pPr marL="0" indent="320175" defTabSz="409425">
              <a:spcBef>
                <a:spcPts val="2900"/>
              </a:spcBef>
              <a:buSzTx/>
              <a:buFontTx/>
              <a:buNone/>
              <a:defRPr sz="2500">
                <a:latin typeface="Helvetica Light"/>
                <a:ea typeface="Helvetica Light"/>
                <a:cs typeface="Helvetica Light"/>
                <a:sym typeface="Helvetica Light"/>
              </a:defRPr>
            </a:lvl3pPr>
            <a:lvl4pPr marL="0" indent="480825" defTabSz="409425">
              <a:spcBef>
                <a:spcPts val="2900"/>
              </a:spcBef>
              <a:buSzTx/>
              <a:buFontTx/>
              <a:buNone/>
              <a:defRPr sz="2500">
                <a:latin typeface="Helvetica Light"/>
                <a:ea typeface="Helvetica Light"/>
                <a:cs typeface="Helvetica Light"/>
                <a:sym typeface="Helvetica Light"/>
              </a:defRPr>
            </a:lvl4pPr>
            <a:lvl5pPr marL="0" indent="641468" defTabSz="409425">
              <a:spcBef>
                <a:spcPts val="2900"/>
              </a:spcBef>
              <a:buSzTx/>
              <a:buFontTx/>
              <a:buNone/>
              <a:defRPr sz="25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96873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38F6D4-3568-44CB-9139-341695B717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58021A-9338-4CDE-B9CA-EAA9595D2F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FFC68F-999A-4BF5-A85A-4CAA1C0F0FC6}"/>
              </a:ext>
            </a:extLst>
          </p:cNvPr>
          <p:cNvSpPr>
            <a:spLocks noGrp="1" noChangeArrowheads="1"/>
          </p:cNvSpPr>
          <p:nvPr>
            <p:ph type="sldNum" sz="quarter" idx="12"/>
          </p:nvPr>
        </p:nvSpPr>
        <p:spPr>
          <a:ln/>
        </p:spPr>
        <p:txBody>
          <a:bodyPr/>
          <a:lstStyle>
            <a:lvl1pPr>
              <a:defRPr/>
            </a:lvl1pPr>
          </a:lstStyle>
          <a:p>
            <a:fld id="{6C4923AB-9022-417F-915B-D21831633405}" type="slidenum">
              <a:rPr lang="en-US" altLang="en-US"/>
              <a:pPr/>
              <a:t>‹#›</a:t>
            </a:fld>
            <a:endParaRPr lang="en-US" altLang="en-US"/>
          </a:p>
        </p:txBody>
      </p:sp>
    </p:spTree>
    <p:extLst>
      <p:ext uri="{BB962C8B-B14F-4D97-AF65-F5344CB8AC3E}">
        <p14:creationId xmlns:p14="http://schemas.microsoft.com/office/powerpoint/2010/main" val="9629498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77" name="Title Text"/>
          <p:cNvSpPr>
            <a:spLocks noGrp="1"/>
          </p:cNvSpPr>
          <p:nvPr>
            <p:ph type="title"/>
          </p:nvPr>
        </p:nvSpPr>
        <p:spPr>
          <a:xfrm>
            <a:off x="685800" y="2130425"/>
            <a:ext cx="7772400" cy="1470026"/>
          </a:xfrm>
          <a:prstGeom prst="rect">
            <a:avLst/>
          </a:prstGeom>
        </p:spPr>
        <p:txBody>
          <a:bodyPr lIns="45675" tIns="45675" rIns="45675" bIns="45675"/>
          <a:lstStyle>
            <a:lvl1pPr>
              <a:defRPr>
                <a:latin typeface="Arial"/>
                <a:ea typeface="Arial"/>
                <a:cs typeface="Arial"/>
                <a:sym typeface="Arial"/>
              </a:defRPr>
            </a:lvl1pPr>
          </a:lstStyle>
          <a:p>
            <a:r>
              <a:t>Title Text</a:t>
            </a:r>
          </a:p>
        </p:txBody>
      </p:sp>
      <p:sp>
        <p:nvSpPr>
          <p:cNvPr id="578" name="Body Level One…"/>
          <p:cNvSpPr>
            <a:spLocks noGrp="1"/>
          </p:cNvSpPr>
          <p:nvPr>
            <p:ph type="body" sz="quarter" idx="1"/>
          </p:nvPr>
        </p:nvSpPr>
        <p:spPr>
          <a:xfrm>
            <a:off x="1371600" y="3886200"/>
            <a:ext cx="6400800" cy="1752600"/>
          </a:xfrm>
          <a:prstGeom prst="rect">
            <a:avLst/>
          </a:prstGeom>
        </p:spPr>
        <p:txBody>
          <a:bodyPr lIns="45675" tIns="45675" rIns="45675" bIns="45675"/>
          <a:lstStyle>
            <a:lvl1pPr marL="0" indent="0" algn="ctr">
              <a:buSzTx/>
              <a:buFontTx/>
              <a:buNone/>
              <a:defRPr>
                <a:latin typeface="Arial"/>
                <a:ea typeface="Arial"/>
                <a:cs typeface="Arial"/>
                <a:sym typeface="Arial"/>
              </a:defRPr>
            </a:lvl1pPr>
            <a:lvl2pPr marL="0" indent="456750" algn="ctr">
              <a:buSzTx/>
              <a:buFontTx/>
              <a:buNone/>
              <a:defRPr>
                <a:latin typeface="Arial"/>
                <a:ea typeface="Arial"/>
                <a:cs typeface="Arial"/>
                <a:sym typeface="Arial"/>
              </a:defRPr>
            </a:lvl2pPr>
            <a:lvl3pPr marL="0" indent="913508" algn="ctr">
              <a:buSzTx/>
              <a:buFontTx/>
              <a:buNone/>
              <a:defRPr>
                <a:latin typeface="Arial"/>
                <a:ea typeface="Arial"/>
                <a:cs typeface="Arial"/>
                <a:sym typeface="Arial"/>
              </a:defRPr>
            </a:lvl3pPr>
            <a:lvl4pPr marL="0" indent="1370270" algn="ctr">
              <a:buSzTx/>
              <a:buFontTx/>
              <a:buNone/>
              <a:defRPr>
                <a:latin typeface="Arial"/>
                <a:ea typeface="Arial"/>
                <a:cs typeface="Arial"/>
                <a:sym typeface="Arial"/>
              </a:defRPr>
            </a:lvl4pPr>
            <a:lvl5pPr marL="0" indent="1827023" algn="ctr">
              <a:buSzTx/>
              <a:buFont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9"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589642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586" name="Title Text"/>
          <p:cNvSpPr>
            <a:spLocks noGrp="1"/>
          </p:cNvSpPr>
          <p:nvPr>
            <p:ph type="title"/>
          </p:nvPr>
        </p:nvSpPr>
        <p:spPr>
          <a:prstGeom prst="rect">
            <a:avLst/>
          </a:prstGeom>
        </p:spPr>
        <p:txBody>
          <a:bodyPr lIns="45675" tIns="45675" rIns="45675" bIns="45675"/>
          <a:lstStyle>
            <a:lvl1pPr>
              <a:defRPr>
                <a:latin typeface="Arial"/>
                <a:ea typeface="Arial"/>
                <a:cs typeface="Arial"/>
                <a:sym typeface="Arial"/>
              </a:defRPr>
            </a:lvl1pPr>
          </a:lstStyle>
          <a:p>
            <a:r>
              <a:t>Title Text</a:t>
            </a:r>
          </a:p>
        </p:txBody>
      </p:sp>
      <p:sp>
        <p:nvSpPr>
          <p:cNvPr id="587" name="Body Level One…"/>
          <p:cNvSpPr>
            <a:spLocks noGrp="1"/>
          </p:cNvSpPr>
          <p:nvPr>
            <p:ph type="body" idx="1"/>
          </p:nvPr>
        </p:nvSpPr>
        <p:spPr>
          <a:xfrm>
            <a:off x="457200" y="1600218"/>
            <a:ext cx="8229600" cy="4525964"/>
          </a:xfrm>
          <a:prstGeom prst="rect">
            <a:avLst/>
          </a:prstGeom>
        </p:spPr>
        <p:txBody>
          <a:bodyPr lIns="45675" tIns="45675" rIns="45675" bIns="45675"/>
          <a:lstStyle>
            <a:lvl1pPr marL="342570" indent="-342570">
              <a:buFontTx/>
              <a:defRPr>
                <a:latin typeface="Arial"/>
                <a:ea typeface="Arial"/>
                <a:cs typeface="Arial"/>
                <a:sym typeface="Arial"/>
              </a:defRPr>
            </a:lvl1pPr>
            <a:lvl2pPr marL="783010" indent="-326257">
              <a:buFontTx/>
              <a:defRPr>
                <a:latin typeface="Arial"/>
                <a:ea typeface="Arial"/>
                <a:cs typeface="Arial"/>
                <a:sym typeface="Arial"/>
              </a:defRPr>
            </a:lvl2pPr>
            <a:lvl3pPr marL="1218011" indent="-304500">
              <a:buFontTx/>
              <a:defRPr>
                <a:latin typeface="Arial"/>
                <a:ea typeface="Arial"/>
                <a:cs typeface="Arial"/>
                <a:sym typeface="Arial"/>
              </a:defRPr>
            </a:lvl3pPr>
            <a:lvl4pPr marL="1735668" indent="-365400">
              <a:buFontTx/>
              <a:defRPr>
                <a:latin typeface="Arial"/>
                <a:ea typeface="Arial"/>
                <a:cs typeface="Arial"/>
                <a:sym typeface="Arial"/>
              </a:defRPr>
            </a:lvl4pPr>
            <a:lvl5pPr marL="2192429" indent="-365399">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32932596"/>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95" name="Title Text"/>
          <p:cNvSpPr>
            <a:spLocks noGrp="1"/>
          </p:cNvSpPr>
          <p:nvPr>
            <p:ph type="title"/>
          </p:nvPr>
        </p:nvSpPr>
        <p:spPr>
          <a:xfrm>
            <a:off x="722312" y="4406918"/>
            <a:ext cx="7772401" cy="1362076"/>
          </a:xfrm>
          <a:prstGeom prst="rect">
            <a:avLst/>
          </a:prstGeom>
        </p:spPr>
        <p:txBody>
          <a:bodyPr lIns="45675" tIns="45675" rIns="45675" bIns="45675" anchor="t"/>
          <a:lstStyle>
            <a:lvl1pPr algn="l">
              <a:defRPr sz="4000" b="1" cap="all">
                <a:latin typeface="Arial"/>
                <a:ea typeface="Arial"/>
                <a:cs typeface="Arial"/>
                <a:sym typeface="Arial"/>
              </a:defRPr>
            </a:lvl1pPr>
          </a:lstStyle>
          <a:p>
            <a:r>
              <a:t>Title Text</a:t>
            </a:r>
          </a:p>
        </p:txBody>
      </p:sp>
      <p:sp>
        <p:nvSpPr>
          <p:cNvPr id="596" name="Body Level One…"/>
          <p:cNvSpPr>
            <a:spLocks noGrp="1"/>
          </p:cNvSpPr>
          <p:nvPr>
            <p:ph type="body" sz="quarter" idx="1"/>
          </p:nvPr>
        </p:nvSpPr>
        <p:spPr>
          <a:xfrm>
            <a:off x="722312" y="2906732"/>
            <a:ext cx="7772401" cy="1500188"/>
          </a:xfrm>
          <a:prstGeom prst="rect">
            <a:avLst/>
          </a:prstGeom>
        </p:spPr>
        <p:txBody>
          <a:bodyPr lIns="45675" tIns="45675" rIns="45675" bIns="45675" anchor="b"/>
          <a:lstStyle>
            <a:lvl1pPr marL="0" indent="0">
              <a:spcBef>
                <a:spcPts val="400"/>
              </a:spcBef>
              <a:buSzTx/>
              <a:buFontTx/>
              <a:buNone/>
              <a:defRPr sz="2000">
                <a:latin typeface="Arial"/>
                <a:ea typeface="Arial"/>
                <a:cs typeface="Arial"/>
                <a:sym typeface="Arial"/>
              </a:defRPr>
            </a:lvl1pPr>
            <a:lvl2pPr marL="0" indent="456750">
              <a:spcBef>
                <a:spcPts val="400"/>
              </a:spcBef>
              <a:buSzTx/>
              <a:buFontTx/>
              <a:buNone/>
              <a:defRPr sz="2000">
                <a:latin typeface="Arial"/>
                <a:ea typeface="Arial"/>
                <a:cs typeface="Arial"/>
                <a:sym typeface="Arial"/>
              </a:defRPr>
            </a:lvl2pPr>
            <a:lvl3pPr marL="0" indent="913508">
              <a:spcBef>
                <a:spcPts val="400"/>
              </a:spcBef>
              <a:buSzTx/>
              <a:buFontTx/>
              <a:buNone/>
              <a:defRPr sz="2000">
                <a:latin typeface="Arial"/>
                <a:ea typeface="Arial"/>
                <a:cs typeface="Arial"/>
                <a:sym typeface="Arial"/>
              </a:defRPr>
            </a:lvl3pPr>
            <a:lvl4pPr marL="0" indent="1370270">
              <a:spcBef>
                <a:spcPts val="400"/>
              </a:spcBef>
              <a:buSzTx/>
              <a:buFontTx/>
              <a:buNone/>
              <a:defRPr sz="2000">
                <a:latin typeface="Arial"/>
                <a:ea typeface="Arial"/>
                <a:cs typeface="Arial"/>
                <a:sym typeface="Arial"/>
              </a:defRPr>
            </a:lvl4pPr>
            <a:lvl5pPr marL="0" indent="1827023">
              <a:spcBef>
                <a:spcPts val="40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5260606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604" name="Title Text"/>
          <p:cNvSpPr>
            <a:spLocks noGrp="1"/>
          </p:cNvSpPr>
          <p:nvPr>
            <p:ph type="title"/>
          </p:nvPr>
        </p:nvSpPr>
        <p:spPr>
          <a:prstGeom prst="rect">
            <a:avLst/>
          </a:prstGeom>
        </p:spPr>
        <p:txBody>
          <a:bodyPr lIns="45675" tIns="45675" rIns="45675" bIns="45675"/>
          <a:lstStyle>
            <a:lvl1pPr>
              <a:defRPr>
                <a:latin typeface="Arial"/>
                <a:ea typeface="Arial"/>
                <a:cs typeface="Arial"/>
                <a:sym typeface="Arial"/>
              </a:defRPr>
            </a:lvl1pPr>
          </a:lstStyle>
          <a:p>
            <a:r>
              <a:t>Title Text</a:t>
            </a:r>
          </a:p>
        </p:txBody>
      </p:sp>
      <p:sp>
        <p:nvSpPr>
          <p:cNvPr id="605" name="Body Level One…"/>
          <p:cNvSpPr>
            <a:spLocks noGrp="1"/>
          </p:cNvSpPr>
          <p:nvPr>
            <p:ph type="body" sz="half" idx="1"/>
          </p:nvPr>
        </p:nvSpPr>
        <p:spPr>
          <a:xfrm>
            <a:off x="457200" y="1600218"/>
            <a:ext cx="4038600" cy="4525964"/>
          </a:xfrm>
          <a:prstGeom prst="rect">
            <a:avLst/>
          </a:prstGeom>
        </p:spPr>
        <p:txBody>
          <a:bodyPr lIns="45675" tIns="45675" rIns="45675" bIns="45675"/>
          <a:lstStyle>
            <a:lvl1pPr marL="342570" indent="-342570">
              <a:spcBef>
                <a:spcPts val="600"/>
              </a:spcBef>
              <a:buFontTx/>
              <a:defRPr sz="2800">
                <a:latin typeface="Arial"/>
                <a:ea typeface="Arial"/>
                <a:cs typeface="Arial"/>
                <a:sym typeface="Arial"/>
              </a:defRPr>
            </a:lvl1pPr>
            <a:lvl2pPr marL="789807" indent="-333054">
              <a:spcBef>
                <a:spcPts val="600"/>
              </a:spcBef>
              <a:buFontTx/>
              <a:defRPr sz="2800">
                <a:latin typeface="Arial"/>
                <a:ea typeface="Arial"/>
                <a:cs typeface="Arial"/>
                <a:sym typeface="Arial"/>
              </a:defRPr>
            </a:lvl2pPr>
            <a:lvl3pPr marL="1233236" indent="-319725">
              <a:spcBef>
                <a:spcPts val="600"/>
              </a:spcBef>
              <a:buFontTx/>
              <a:defRPr sz="2800">
                <a:latin typeface="Arial"/>
                <a:ea typeface="Arial"/>
                <a:cs typeface="Arial"/>
                <a:sym typeface="Arial"/>
              </a:defRPr>
            </a:lvl3pPr>
            <a:lvl4pPr marL="1725517" indent="-355249">
              <a:spcBef>
                <a:spcPts val="600"/>
              </a:spcBef>
              <a:buFontTx/>
              <a:defRPr sz="2800">
                <a:latin typeface="Arial"/>
                <a:ea typeface="Arial"/>
                <a:cs typeface="Arial"/>
                <a:sym typeface="Arial"/>
              </a:defRPr>
            </a:lvl4pPr>
            <a:lvl5pPr marL="2182279" indent="-355250">
              <a:spcBef>
                <a:spcPts val="600"/>
              </a:spcBef>
              <a:buFontTx/>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5503100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13" name="Title Text"/>
          <p:cNvSpPr>
            <a:spLocks noGrp="1"/>
          </p:cNvSpPr>
          <p:nvPr>
            <p:ph type="title"/>
          </p:nvPr>
        </p:nvSpPr>
        <p:spPr>
          <a:prstGeom prst="rect">
            <a:avLst/>
          </a:prstGeom>
        </p:spPr>
        <p:txBody>
          <a:bodyPr lIns="45675" tIns="45675" rIns="45675" bIns="45675"/>
          <a:lstStyle>
            <a:lvl1pPr>
              <a:defRPr>
                <a:latin typeface="Arial"/>
                <a:ea typeface="Arial"/>
                <a:cs typeface="Arial"/>
                <a:sym typeface="Arial"/>
              </a:defRPr>
            </a:lvl1pPr>
          </a:lstStyle>
          <a:p>
            <a:r>
              <a:t>Title Text</a:t>
            </a:r>
          </a:p>
        </p:txBody>
      </p:sp>
      <p:sp>
        <p:nvSpPr>
          <p:cNvPr id="614" name="Body Level One…"/>
          <p:cNvSpPr>
            <a:spLocks noGrp="1"/>
          </p:cNvSpPr>
          <p:nvPr>
            <p:ph type="body" sz="quarter" idx="1"/>
          </p:nvPr>
        </p:nvSpPr>
        <p:spPr>
          <a:xfrm>
            <a:off x="457200" y="1535112"/>
            <a:ext cx="4040188" cy="639763"/>
          </a:xfrm>
          <a:prstGeom prst="rect">
            <a:avLst/>
          </a:prstGeom>
        </p:spPr>
        <p:txBody>
          <a:bodyPr lIns="45675" tIns="45675" rIns="45675" bIns="45675" anchor="b"/>
          <a:lstStyle>
            <a:lvl1pPr marL="0" indent="0">
              <a:spcBef>
                <a:spcPts val="500"/>
              </a:spcBef>
              <a:buSzTx/>
              <a:buFontTx/>
              <a:buNone/>
              <a:defRPr sz="2400" b="1">
                <a:latin typeface="Arial"/>
                <a:ea typeface="Arial"/>
                <a:cs typeface="Arial"/>
                <a:sym typeface="Arial"/>
              </a:defRPr>
            </a:lvl1pPr>
            <a:lvl2pPr marL="0" indent="456750">
              <a:spcBef>
                <a:spcPts val="500"/>
              </a:spcBef>
              <a:buSzTx/>
              <a:buFontTx/>
              <a:buNone/>
              <a:defRPr sz="2400" b="1">
                <a:latin typeface="Arial"/>
                <a:ea typeface="Arial"/>
                <a:cs typeface="Arial"/>
                <a:sym typeface="Arial"/>
              </a:defRPr>
            </a:lvl2pPr>
            <a:lvl3pPr marL="0" indent="913508">
              <a:spcBef>
                <a:spcPts val="500"/>
              </a:spcBef>
              <a:buSzTx/>
              <a:buFontTx/>
              <a:buNone/>
              <a:defRPr sz="2400" b="1">
                <a:latin typeface="Arial"/>
                <a:ea typeface="Arial"/>
                <a:cs typeface="Arial"/>
                <a:sym typeface="Arial"/>
              </a:defRPr>
            </a:lvl3pPr>
            <a:lvl4pPr marL="0" indent="1370270">
              <a:spcBef>
                <a:spcPts val="500"/>
              </a:spcBef>
              <a:buSzTx/>
              <a:buFontTx/>
              <a:buNone/>
              <a:defRPr sz="2400" b="1">
                <a:latin typeface="Arial"/>
                <a:ea typeface="Arial"/>
                <a:cs typeface="Arial"/>
                <a:sym typeface="Arial"/>
              </a:defRPr>
            </a:lvl4pPr>
            <a:lvl5pPr marL="0" indent="1827023">
              <a:spcBef>
                <a:spcPts val="500"/>
              </a:spcBef>
              <a:buSzTx/>
              <a:buFont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5" name="Rectangle"/>
          <p:cNvSpPr>
            <a:spLocks noGrp="1"/>
          </p:cNvSpPr>
          <p:nvPr>
            <p:ph type="body" sz="quarter" idx="13"/>
          </p:nvPr>
        </p:nvSpPr>
        <p:spPr>
          <a:xfrm>
            <a:off x="4645026" y="1535112"/>
            <a:ext cx="4041776" cy="639763"/>
          </a:xfrm>
          <a:prstGeom prst="rect">
            <a:avLst/>
          </a:prstGeom>
        </p:spPr>
        <p:txBody>
          <a:bodyPr anchor="b"/>
          <a:lstStyle/>
          <a:p>
            <a:pPr marL="0" indent="0">
              <a:spcBef>
                <a:spcPts val="500"/>
              </a:spcBef>
              <a:buSzTx/>
              <a:buFontTx/>
              <a:buNone/>
              <a:defRPr sz="2400" b="1">
                <a:latin typeface="Arial"/>
                <a:ea typeface="Arial"/>
                <a:cs typeface="Arial"/>
                <a:sym typeface="Arial"/>
              </a:defRPr>
            </a:pPr>
            <a:endParaRPr/>
          </a:p>
        </p:txBody>
      </p:sp>
      <p:sp>
        <p:nvSpPr>
          <p:cNvPr id="616"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7229661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23" name="Title Text"/>
          <p:cNvSpPr>
            <a:spLocks noGrp="1"/>
          </p:cNvSpPr>
          <p:nvPr>
            <p:ph type="title"/>
          </p:nvPr>
        </p:nvSpPr>
        <p:spPr>
          <a:prstGeom prst="rect">
            <a:avLst/>
          </a:prstGeom>
        </p:spPr>
        <p:txBody>
          <a:bodyPr lIns="45675" tIns="45675" rIns="45675" bIns="45675"/>
          <a:lstStyle>
            <a:lvl1pPr>
              <a:defRPr>
                <a:latin typeface="Arial"/>
                <a:ea typeface="Arial"/>
                <a:cs typeface="Arial"/>
                <a:sym typeface="Arial"/>
              </a:defRPr>
            </a:lvl1pPr>
          </a:lstStyle>
          <a:p>
            <a:r>
              <a:t>Title Text</a:t>
            </a:r>
          </a:p>
        </p:txBody>
      </p:sp>
      <p:sp>
        <p:nvSpPr>
          <p:cNvPr id="624"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8800887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631"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1466381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38" name="Title Text"/>
          <p:cNvSpPr>
            <a:spLocks noGrp="1"/>
          </p:cNvSpPr>
          <p:nvPr>
            <p:ph type="title"/>
          </p:nvPr>
        </p:nvSpPr>
        <p:spPr>
          <a:xfrm>
            <a:off x="457201" y="273050"/>
            <a:ext cx="3008315" cy="1162050"/>
          </a:xfrm>
          <a:prstGeom prst="rect">
            <a:avLst/>
          </a:prstGeom>
        </p:spPr>
        <p:txBody>
          <a:bodyPr lIns="45675" tIns="45675" rIns="45675" bIns="45675" anchor="b"/>
          <a:lstStyle>
            <a:lvl1pPr algn="l">
              <a:defRPr sz="2000" b="1">
                <a:latin typeface="Arial"/>
                <a:ea typeface="Arial"/>
                <a:cs typeface="Arial"/>
                <a:sym typeface="Arial"/>
              </a:defRPr>
            </a:lvl1pPr>
          </a:lstStyle>
          <a:p>
            <a:r>
              <a:t>Title Text</a:t>
            </a:r>
          </a:p>
        </p:txBody>
      </p:sp>
      <p:sp>
        <p:nvSpPr>
          <p:cNvPr id="639" name="Body Level One…"/>
          <p:cNvSpPr>
            <a:spLocks noGrp="1"/>
          </p:cNvSpPr>
          <p:nvPr>
            <p:ph type="body" idx="1"/>
          </p:nvPr>
        </p:nvSpPr>
        <p:spPr>
          <a:xfrm>
            <a:off x="3575050" y="273068"/>
            <a:ext cx="5111750" cy="5853114"/>
          </a:xfrm>
          <a:prstGeom prst="rect">
            <a:avLst/>
          </a:prstGeom>
        </p:spPr>
        <p:txBody>
          <a:bodyPr lIns="45675" tIns="45675" rIns="45675" bIns="45675"/>
          <a:lstStyle>
            <a:lvl1pPr marL="342570" indent="-342570">
              <a:buFontTx/>
              <a:defRPr>
                <a:latin typeface="Arial"/>
                <a:ea typeface="Arial"/>
                <a:cs typeface="Arial"/>
                <a:sym typeface="Arial"/>
              </a:defRPr>
            </a:lvl1pPr>
            <a:lvl2pPr marL="783010" indent="-326257">
              <a:buFontTx/>
              <a:defRPr>
                <a:latin typeface="Arial"/>
                <a:ea typeface="Arial"/>
                <a:cs typeface="Arial"/>
                <a:sym typeface="Arial"/>
              </a:defRPr>
            </a:lvl2pPr>
            <a:lvl3pPr marL="1218011" indent="-304500">
              <a:buFontTx/>
              <a:defRPr>
                <a:latin typeface="Arial"/>
                <a:ea typeface="Arial"/>
                <a:cs typeface="Arial"/>
                <a:sym typeface="Arial"/>
              </a:defRPr>
            </a:lvl3pPr>
            <a:lvl4pPr marL="1735668" indent="-365400">
              <a:buFontTx/>
              <a:defRPr>
                <a:latin typeface="Arial"/>
                <a:ea typeface="Arial"/>
                <a:cs typeface="Arial"/>
                <a:sym typeface="Arial"/>
              </a:defRPr>
            </a:lvl4pPr>
            <a:lvl5pPr marL="2192429" indent="-365399">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40" name="Rectangle"/>
          <p:cNvSpPr>
            <a:spLocks noGrp="1"/>
          </p:cNvSpPr>
          <p:nvPr>
            <p:ph type="body" sz="half" idx="13"/>
          </p:nvPr>
        </p:nvSpPr>
        <p:spPr>
          <a:xfrm>
            <a:off x="457201" y="1435101"/>
            <a:ext cx="3008315" cy="4691063"/>
          </a:xfrm>
          <a:prstGeom prst="rect">
            <a:avLst/>
          </a:prstGeom>
        </p:spPr>
        <p:txBody>
          <a:bodyPr/>
          <a:lstStyle/>
          <a:p>
            <a:pPr marL="0" indent="0">
              <a:spcBef>
                <a:spcPts val="300"/>
              </a:spcBef>
              <a:buSzTx/>
              <a:buFontTx/>
              <a:buNone/>
              <a:defRPr sz="1400">
                <a:latin typeface="Arial"/>
                <a:ea typeface="Arial"/>
                <a:cs typeface="Arial"/>
                <a:sym typeface="Arial"/>
              </a:defRPr>
            </a:pPr>
            <a:endParaRPr/>
          </a:p>
        </p:txBody>
      </p:sp>
      <p:sp>
        <p:nvSpPr>
          <p:cNvPr id="641"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1037566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48" name="Title Text"/>
          <p:cNvSpPr>
            <a:spLocks noGrp="1"/>
          </p:cNvSpPr>
          <p:nvPr>
            <p:ph type="title"/>
          </p:nvPr>
        </p:nvSpPr>
        <p:spPr>
          <a:xfrm>
            <a:off x="1792288" y="4800600"/>
            <a:ext cx="5486401" cy="566738"/>
          </a:xfrm>
          <a:prstGeom prst="rect">
            <a:avLst/>
          </a:prstGeom>
        </p:spPr>
        <p:txBody>
          <a:bodyPr lIns="45675" tIns="45675" rIns="45675" bIns="45675" anchor="b"/>
          <a:lstStyle>
            <a:lvl1pPr algn="l">
              <a:defRPr sz="2000" b="1">
                <a:latin typeface="Arial"/>
                <a:ea typeface="Arial"/>
                <a:cs typeface="Arial"/>
                <a:sym typeface="Arial"/>
              </a:defRPr>
            </a:lvl1pPr>
          </a:lstStyle>
          <a:p>
            <a:r>
              <a:t>Title Text</a:t>
            </a:r>
          </a:p>
        </p:txBody>
      </p:sp>
      <p:sp>
        <p:nvSpPr>
          <p:cNvPr id="649"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650" name="Body Level One…"/>
          <p:cNvSpPr>
            <a:spLocks noGrp="1"/>
          </p:cNvSpPr>
          <p:nvPr>
            <p:ph type="body" sz="quarter" idx="1"/>
          </p:nvPr>
        </p:nvSpPr>
        <p:spPr>
          <a:xfrm>
            <a:off x="1792288" y="5367337"/>
            <a:ext cx="5486401" cy="804863"/>
          </a:xfrm>
          <a:prstGeom prst="rect">
            <a:avLst/>
          </a:prstGeom>
        </p:spPr>
        <p:txBody>
          <a:bodyPr lIns="45675" tIns="45675" rIns="45675" bIns="45675"/>
          <a:lstStyle>
            <a:lvl1pPr marL="0" indent="0">
              <a:spcBef>
                <a:spcPts val="300"/>
              </a:spcBef>
              <a:buSzTx/>
              <a:buFontTx/>
              <a:buNone/>
              <a:defRPr sz="1400">
                <a:latin typeface="Arial"/>
                <a:ea typeface="Arial"/>
                <a:cs typeface="Arial"/>
                <a:sym typeface="Arial"/>
              </a:defRPr>
            </a:lvl1pPr>
            <a:lvl2pPr marL="0" indent="456750">
              <a:spcBef>
                <a:spcPts val="300"/>
              </a:spcBef>
              <a:buSzTx/>
              <a:buFontTx/>
              <a:buNone/>
              <a:defRPr sz="1400">
                <a:latin typeface="Arial"/>
                <a:ea typeface="Arial"/>
                <a:cs typeface="Arial"/>
                <a:sym typeface="Arial"/>
              </a:defRPr>
            </a:lvl2pPr>
            <a:lvl3pPr marL="0" indent="913508">
              <a:spcBef>
                <a:spcPts val="300"/>
              </a:spcBef>
              <a:buSzTx/>
              <a:buFontTx/>
              <a:buNone/>
              <a:defRPr sz="1400">
                <a:latin typeface="Arial"/>
                <a:ea typeface="Arial"/>
                <a:cs typeface="Arial"/>
                <a:sym typeface="Arial"/>
              </a:defRPr>
            </a:lvl3pPr>
            <a:lvl4pPr marL="0" indent="1370270">
              <a:spcBef>
                <a:spcPts val="300"/>
              </a:spcBef>
              <a:buSzTx/>
              <a:buFontTx/>
              <a:buNone/>
              <a:defRPr sz="1400">
                <a:latin typeface="Arial"/>
                <a:ea typeface="Arial"/>
                <a:cs typeface="Arial"/>
                <a:sym typeface="Arial"/>
              </a:defRPr>
            </a:lvl4pPr>
            <a:lvl5pPr marL="0" indent="1827023">
              <a:spcBef>
                <a:spcPts val="300"/>
              </a:spcBef>
              <a:buSzTx/>
              <a:buFont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3882028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658" name="Title Text"/>
          <p:cNvSpPr>
            <a:spLocks noGrp="1"/>
          </p:cNvSpPr>
          <p:nvPr>
            <p:ph type="title"/>
          </p:nvPr>
        </p:nvSpPr>
        <p:spPr>
          <a:prstGeom prst="rect">
            <a:avLst/>
          </a:prstGeom>
        </p:spPr>
        <p:txBody>
          <a:bodyPr lIns="45675" tIns="45675" rIns="45675" bIns="45675"/>
          <a:lstStyle>
            <a:lvl1pPr>
              <a:defRPr>
                <a:latin typeface="Arial"/>
                <a:ea typeface="Arial"/>
                <a:cs typeface="Arial"/>
                <a:sym typeface="Arial"/>
              </a:defRPr>
            </a:lvl1pPr>
          </a:lstStyle>
          <a:p>
            <a:r>
              <a:t>Title Text</a:t>
            </a:r>
          </a:p>
        </p:txBody>
      </p:sp>
      <p:sp>
        <p:nvSpPr>
          <p:cNvPr id="659" name="Body Level One…"/>
          <p:cNvSpPr>
            <a:spLocks noGrp="1"/>
          </p:cNvSpPr>
          <p:nvPr>
            <p:ph type="body" idx="1"/>
          </p:nvPr>
        </p:nvSpPr>
        <p:spPr>
          <a:xfrm>
            <a:off x="457200" y="1600218"/>
            <a:ext cx="8229600" cy="4525964"/>
          </a:xfrm>
          <a:prstGeom prst="rect">
            <a:avLst/>
          </a:prstGeom>
        </p:spPr>
        <p:txBody>
          <a:bodyPr lIns="45675" tIns="45675" rIns="45675" bIns="45675"/>
          <a:lstStyle>
            <a:lvl1pPr marL="342570" indent="-342570">
              <a:buFontTx/>
              <a:defRPr>
                <a:latin typeface="Arial"/>
                <a:ea typeface="Arial"/>
                <a:cs typeface="Arial"/>
                <a:sym typeface="Arial"/>
              </a:defRPr>
            </a:lvl1pPr>
            <a:lvl2pPr marL="783010" indent="-326257">
              <a:buFontTx/>
              <a:defRPr>
                <a:latin typeface="Arial"/>
                <a:ea typeface="Arial"/>
                <a:cs typeface="Arial"/>
                <a:sym typeface="Arial"/>
              </a:defRPr>
            </a:lvl2pPr>
            <a:lvl3pPr marL="1218011" indent="-304500">
              <a:buFontTx/>
              <a:defRPr>
                <a:latin typeface="Arial"/>
                <a:ea typeface="Arial"/>
                <a:cs typeface="Arial"/>
                <a:sym typeface="Arial"/>
              </a:defRPr>
            </a:lvl3pPr>
            <a:lvl4pPr marL="1735668" indent="-365400">
              <a:buFontTx/>
              <a:defRPr>
                <a:latin typeface="Arial"/>
                <a:ea typeface="Arial"/>
                <a:cs typeface="Arial"/>
                <a:sym typeface="Arial"/>
              </a:defRPr>
            </a:lvl4pPr>
            <a:lvl5pPr marL="2192429" indent="-365399">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016193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8D7B9F-D517-448E-9763-8484E2FF40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AF755F-B2F6-4C57-B763-2FC8A49C1C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6B6899-A18F-419A-B427-01AF4D838A12}"/>
              </a:ext>
            </a:extLst>
          </p:cNvPr>
          <p:cNvSpPr>
            <a:spLocks noGrp="1" noChangeArrowheads="1"/>
          </p:cNvSpPr>
          <p:nvPr>
            <p:ph type="sldNum" sz="quarter" idx="12"/>
          </p:nvPr>
        </p:nvSpPr>
        <p:spPr>
          <a:ln/>
        </p:spPr>
        <p:txBody>
          <a:bodyPr/>
          <a:lstStyle>
            <a:lvl1pPr>
              <a:defRPr/>
            </a:lvl1pPr>
          </a:lstStyle>
          <a:p>
            <a:fld id="{C0D04413-979F-4654-AD1A-C6CE324A311A}" type="slidenum">
              <a:rPr lang="en-US" altLang="en-US"/>
              <a:pPr/>
              <a:t>‹#›</a:t>
            </a:fld>
            <a:endParaRPr lang="en-US" altLang="en-US"/>
          </a:p>
        </p:txBody>
      </p:sp>
    </p:spTree>
    <p:extLst>
      <p:ext uri="{BB962C8B-B14F-4D97-AF65-F5344CB8AC3E}">
        <p14:creationId xmlns:p14="http://schemas.microsoft.com/office/powerpoint/2010/main" val="969133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667" name="Title Text"/>
          <p:cNvSpPr>
            <a:spLocks noGrp="1"/>
          </p:cNvSpPr>
          <p:nvPr>
            <p:ph type="title"/>
          </p:nvPr>
        </p:nvSpPr>
        <p:spPr>
          <a:xfrm>
            <a:off x="6629400" y="274656"/>
            <a:ext cx="2057400" cy="5851526"/>
          </a:xfrm>
          <a:prstGeom prst="rect">
            <a:avLst/>
          </a:prstGeom>
        </p:spPr>
        <p:txBody>
          <a:bodyPr lIns="45675" tIns="45675" rIns="45675" bIns="45675"/>
          <a:lstStyle>
            <a:lvl1pPr>
              <a:defRPr>
                <a:latin typeface="Arial"/>
                <a:ea typeface="Arial"/>
                <a:cs typeface="Arial"/>
                <a:sym typeface="Arial"/>
              </a:defRPr>
            </a:lvl1pPr>
          </a:lstStyle>
          <a:p>
            <a:r>
              <a:t>Title Text</a:t>
            </a:r>
          </a:p>
        </p:txBody>
      </p:sp>
      <p:sp>
        <p:nvSpPr>
          <p:cNvPr id="668" name="Body Level One…"/>
          <p:cNvSpPr>
            <a:spLocks noGrp="1"/>
          </p:cNvSpPr>
          <p:nvPr>
            <p:ph type="body" idx="1"/>
          </p:nvPr>
        </p:nvSpPr>
        <p:spPr>
          <a:xfrm>
            <a:off x="457200" y="274656"/>
            <a:ext cx="6019800" cy="5851526"/>
          </a:xfrm>
          <a:prstGeom prst="rect">
            <a:avLst/>
          </a:prstGeom>
        </p:spPr>
        <p:txBody>
          <a:bodyPr lIns="45675" tIns="45675" rIns="45675" bIns="45675"/>
          <a:lstStyle>
            <a:lvl1pPr marL="342570" indent="-342570">
              <a:buFontTx/>
              <a:defRPr>
                <a:latin typeface="Arial"/>
                <a:ea typeface="Arial"/>
                <a:cs typeface="Arial"/>
                <a:sym typeface="Arial"/>
              </a:defRPr>
            </a:lvl1pPr>
            <a:lvl2pPr marL="783010" indent="-326257">
              <a:buFontTx/>
              <a:defRPr>
                <a:latin typeface="Arial"/>
                <a:ea typeface="Arial"/>
                <a:cs typeface="Arial"/>
                <a:sym typeface="Arial"/>
              </a:defRPr>
            </a:lvl2pPr>
            <a:lvl3pPr marL="1218011" indent="-304500">
              <a:buFontTx/>
              <a:defRPr>
                <a:latin typeface="Arial"/>
                <a:ea typeface="Arial"/>
                <a:cs typeface="Arial"/>
                <a:sym typeface="Arial"/>
              </a:defRPr>
            </a:lvl3pPr>
            <a:lvl4pPr marL="1735668" indent="-365400">
              <a:buFontTx/>
              <a:defRPr>
                <a:latin typeface="Arial"/>
                <a:ea typeface="Arial"/>
                <a:cs typeface="Arial"/>
                <a:sym typeface="Arial"/>
              </a:defRPr>
            </a:lvl4pPr>
            <a:lvl5pPr marL="2192429" indent="-365399">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3116634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676" name="Body Level One…"/>
          <p:cNvSpPr>
            <a:spLocks noGrp="1"/>
          </p:cNvSpPr>
          <p:nvPr>
            <p:ph type="body" idx="1"/>
          </p:nvPr>
        </p:nvSpPr>
        <p:spPr>
          <a:xfrm>
            <a:off x="457200" y="274656"/>
            <a:ext cx="8229600" cy="5851526"/>
          </a:xfrm>
          <a:prstGeom prst="rect">
            <a:avLst/>
          </a:prstGeom>
        </p:spPr>
        <p:txBody>
          <a:bodyPr lIns="45675" tIns="45675" rIns="45675" bIns="45675"/>
          <a:lstStyle>
            <a:lvl1pPr marL="342570" indent="-342570">
              <a:buFontTx/>
              <a:defRPr>
                <a:latin typeface="Arial"/>
                <a:ea typeface="Arial"/>
                <a:cs typeface="Arial"/>
                <a:sym typeface="Arial"/>
              </a:defRPr>
            </a:lvl1pPr>
            <a:lvl2pPr marL="783010" indent="-326257">
              <a:buFontTx/>
              <a:defRPr>
                <a:latin typeface="Arial"/>
                <a:ea typeface="Arial"/>
                <a:cs typeface="Arial"/>
                <a:sym typeface="Arial"/>
              </a:defRPr>
            </a:lvl2pPr>
            <a:lvl3pPr marL="1218011" indent="-304500">
              <a:buFontTx/>
              <a:defRPr>
                <a:latin typeface="Arial"/>
                <a:ea typeface="Arial"/>
                <a:cs typeface="Arial"/>
                <a:sym typeface="Arial"/>
              </a:defRPr>
            </a:lvl3pPr>
            <a:lvl4pPr marL="1735668" indent="-365400">
              <a:buFontTx/>
              <a:defRPr>
                <a:latin typeface="Arial"/>
                <a:ea typeface="Arial"/>
                <a:cs typeface="Arial"/>
                <a:sym typeface="Arial"/>
              </a:defRPr>
            </a:lvl4pPr>
            <a:lvl5pPr marL="2192429" indent="-365399">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a:spLocks noGrp="1"/>
          </p:cNvSpPr>
          <p:nvPr>
            <p:ph type="sldNum" sz="quarter" idx="2"/>
          </p:nvPr>
        </p:nvSpPr>
        <p:spPr>
          <a:xfrm>
            <a:off x="8384982" y="6245225"/>
            <a:ext cx="301818" cy="288734"/>
          </a:xfrm>
          <a:prstGeom prst="rect">
            <a:avLst/>
          </a:prstGeom>
        </p:spPr>
        <p:txBody>
          <a:bodyPr lIns="45675" tIns="45675" rIns="45675" bIns="45675"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2635122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684" name="Title Text"/>
          <p:cNvSpPr>
            <a:spLocks noGrp="1"/>
          </p:cNvSpPr>
          <p:nvPr>
            <p:ph type="title"/>
          </p:nvPr>
        </p:nvSpPr>
        <p:spPr>
          <a:xfrm>
            <a:off x="685800" y="2130425"/>
            <a:ext cx="7772400" cy="1470026"/>
          </a:xfrm>
          <a:prstGeom prst="rect">
            <a:avLst/>
          </a:prstGeom>
        </p:spPr>
        <p:txBody>
          <a:bodyPr lIns="44406" tIns="44406" rIns="44406" bIns="44406" anchor="b"/>
          <a:lstStyle>
            <a:lvl1pPr>
              <a:defRPr>
                <a:solidFill>
                  <a:srgbClr val="CECECE"/>
                </a:solidFill>
                <a:latin typeface="Book Antiqua"/>
                <a:ea typeface="Book Antiqua"/>
                <a:cs typeface="Book Antiqua"/>
                <a:sym typeface="Book Antiqua"/>
              </a:defRPr>
            </a:lvl1pPr>
          </a:lstStyle>
          <a:p>
            <a:r>
              <a:t>Title Text</a:t>
            </a:r>
          </a:p>
        </p:txBody>
      </p:sp>
      <p:sp>
        <p:nvSpPr>
          <p:cNvPr id="685" name="Body Level One…"/>
          <p:cNvSpPr>
            <a:spLocks noGrp="1"/>
          </p:cNvSpPr>
          <p:nvPr>
            <p:ph type="body" sz="quarter" idx="1"/>
          </p:nvPr>
        </p:nvSpPr>
        <p:spPr>
          <a:xfrm>
            <a:off x="1371600" y="3886200"/>
            <a:ext cx="6400800" cy="1752600"/>
          </a:xfrm>
          <a:prstGeom prst="rect">
            <a:avLst/>
          </a:prstGeom>
        </p:spPr>
        <p:txBody>
          <a:bodyPr lIns="44406" tIns="44406" rIns="44406" bIns="44406"/>
          <a:lstStyle>
            <a:lvl1pPr marL="0" indent="0" algn="ctr">
              <a:buSzTx/>
              <a:buFontTx/>
              <a:buNone/>
              <a:defRPr>
                <a:solidFill>
                  <a:srgbClr val="CCFFFF"/>
                </a:solidFill>
                <a:latin typeface="Arial"/>
                <a:ea typeface="Arial"/>
                <a:cs typeface="Arial"/>
                <a:sym typeface="Arial"/>
              </a:defRPr>
            </a:lvl1pPr>
            <a:lvl2pPr marL="0" indent="456750" algn="ctr">
              <a:buSzTx/>
              <a:buFontTx/>
              <a:buNone/>
              <a:defRPr>
                <a:solidFill>
                  <a:srgbClr val="CCFFFF"/>
                </a:solidFill>
                <a:latin typeface="Arial"/>
                <a:ea typeface="Arial"/>
                <a:cs typeface="Arial"/>
                <a:sym typeface="Arial"/>
              </a:defRPr>
            </a:lvl2pPr>
            <a:lvl3pPr marL="0" indent="913508" algn="ctr">
              <a:buSzTx/>
              <a:buFontTx/>
              <a:buNone/>
              <a:defRPr>
                <a:solidFill>
                  <a:srgbClr val="CCFFFF"/>
                </a:solidFill>
                <a:latin typeface="Arial"/>
                <a:ea typeface="Arial"/>
                <a:cs typeface="Arial"/>
                <a:sym typeface="Arial"/>
              </a:defRPr>
            </a:lvl3pPr>
            <a:lvl4pPr marL="0" indent="1370270" algn="ctr">
              <a:buSzTx/>
              <a:buFontTx/>
              <a:buNone/>
              <a:defRPr>
                <a:solidFill>
                  <a:srgbClr val="CCFFFF"/>
                </a:solidFill>
                <a:latin typeface="Arial"/>
                <a:ea typeface="Arial"/>
                <a:cs typeface="Arial"/>
                <a:sym typeface="Arial"/>
              </a:defRPr>
            </a:lvl4pPr>
            <a:lvl5pPr marL="0" indent="1827023" algn="ctr">
              <a:buSzTx/>
              <a:buFontTx/>
              <a:buNone/>
              <a:defRPr>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215445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702" name="Title Text"/>
          <p:cNvSpPr>
            <a:spLocks noGrp="1"/>
          </p:cNvSpPr>
          <p:nvPr>
            <p:ph type="title"/>
          </p:nvPr>
        </p:nvSpPr>
        <p:spPr>
          <a:xfrm>
            <a:off x="722312" y="4406918"/>
            <a:ext cx="7772401" cy="1362076"/>
          </a:xfrm>
          <a:prstGeom prst="rect">
            <a:avLst/>
          </a:prstGeom>
        </p:spPr>
        <p:txBody>
          <a:bodyPr lIns="44406" tIns="44406" rIns="44406" bIns="44406" anchor="t"/>
          <a:lstStyle>
            <a:lvl1pPr algn="l">
              <a:defRPr sz="4000" b="1" cap="all">
                <a:solidFill>
                  <a:srgbClr val="CECECE"/>
                </a:solidFill>
                <a:latin typeface="Book Antiqua"/>
                <a:ea typeface="Book Antiqua"/>
                <a:cs typeface="Book Antiqua"/>
                <a:sym typeface="Book Antiqua"/>
              </a:defRPr>
            </a:lvl1pPr>
          </a:lstStyle>
          <a:p>
            <a:r>
              <a:t>Title Text</a:t>
            </a:r>
          </a:p>
        </p:txBody>
      </p:sp>
      <p:sp>
        <p:nvSpPr>
          <p:cNvPr id="703" name="Body Level One…"/>
          <p:cNvSpPr>
            <a:spLocks noGrp="1"/>
          </p:cNvSpPr>
          <p:nvPr>
            <p:ph type="body" sz="quarter" idx="1"/>
          </p:nvPr>
        </p:nvSpPr>
        <p:spPr>
          <a:xfrm>
            <a:off x="722312" y="2906732"/>
            <a:ext cx="7772401" cy="1500188"/>
          </a:xfrm>
          <a:prstGeom prst="rect">
            <a:avLst/>
          </a:prstGeom>
        </p:spPr>
        <p:txBody>
          <a:bodyPr lIns="44406" tIns="44406" rIns="44406" bIns="44406" anchor="b"/>
          <a:lstStyle>
            <a:lvl1pPr marL="0" indent="0">
              <a:spcBef>
                <a:spcPts val="400"/>
              </a:spcBef>
              <a:buSzTx/>
              <a:buFontTx/>
              <a:buNone/>
              <a:defRPr sz="2000">
                <a:solidFill>
                  <a:srgbClr val="CCFFFF"/>
                </a:solidFill>
                <a:latin typeface="Arial"/>
                <a:ea typeface="Arial"/>
                <a:cs typeface="Arial"/>
                <a:sym typeface="Arial"/>
              </a:defRPr>
            </a:lvl1pPr>
            <a:lvl2pPr marL="0" indent="456750">
              <a:spcBef>
                <a:spcPts val="400"/>
              </a:spcBef>
              <a:buSzTx/>
              <a:buFontTx/>
              <a:buNone/>
              <a:defRPr sz="2000">
                <a:solidFill>
                  <a:srgbClr val="CCFFFF"/>
                </a:solidFill>
                <a:latin typeface="Arial"/>
                <a:ea typeface="Arial"/>
                <a:cs typeface="Arial"/>
                <a:sym typeface="Arial"/>
              </a:defRPr>
            </a:lvl2pPr>
            <a:lvl3pPr marL="0" indent="913508">
              <a:spcBef>
                <a:spcPts val="400"/>
              </a:spcBef>
              <a:buSzTx/>
              <a:buFontTx/>
              <a:buNone/>
              <a:defRPr sz="2000">
                <a:solidFill>
                  <a:srgbClr val="CCFFFF"/>
                </a:solidFill>
                <a:latin typeface="Arial"/>
                <a:ea typeface="Arial"/>
                <a:cs typeface="Arial"/>
                <a:sym typeface="Arial"/>
              </a:defRPr>
            </a:lvl3pPr>
            <a:lvl4pPr marL="0" indent="1370270">
              <a:spcBef>
                <a:spcPts val="400"/>
              </a:spcBef>
              <a:buSzTx/>
              <a:buFontTx/>
              <a:buNone/>
              <a:defRPr sz="2000">
                <a:solidFill>
                  <a:srgbClr val="CCFFFF"/>
                </a:solidFill>
                <a:latin typeface="Arial"/>
                <a:ea typeface="Arial"/>
                <a:cs typeface="Arial"/>
                <a:sym typeface="Arial"/>
              </a:defRPr>
            </a:lvl4pPr>
            <a:lvl5pPr marL="0" indent="1827023">
              <a:spcBef>
                <a:spcPts val="400"/>
              </a:spcBef>
              <a:buSzTx/>
              <a:buFontTx/>
              <a:buNone/>
              <a:defRPr sz="2000">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951609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711" name="Title Text"/>
          <p:cNvSpPr>
            <a:spLocks noGrp="1"/>
          </p:cNvSpPr>
          <p:nvPr>
            <p:ph type="title"/>
          </p:nvPr>
        </p:nvSpPr>
        <p:spPr>
          <a:xfrm>
            <a:off x="685800" y="228600"/>
            <a:ext cx="7772400" cy="1143000"/>
          </a:xfrm>
          <a:prstGeom prst="rect">
            <a:avLst/>
          </a:prstGeom>
        </p:spPr>
        <p:txBody>
          <a:bodyPr lIns="44406" tIns="44406" rIns="44406" bIns="44406" anchor="b"/>
          <a:lstStyle>
            <a:lvl1pPr>
              <a:defRPr>
                <a:solidFill>
                  <a:srgbClr val="CECECE"/>
                </a:solidFill>
                <a:latin typeface="Book Antiqua"/>
                <a:ea typeface="Book Antiqua"/>
                <a:cs typeface="Book Antiqua"/>
                <a:sym typeface="Book Antiqua"/>
              </a:defRPr>
            </a:lvl1pPr>
          </a:lstStyle>
          <a:p>
            <a:r>
              <a:t>Title Text</a:t>
            </a:r>
          </a:p>
        </p:txBody>
      </p:sp>
      <p:sp>
        <p:nvSpPr>
          <p:cNvPr id="712" name="Body Level One…"/>
          <p:cNvSpPr>
            <a:spLocks noGrp="1"/>
          </p:cNvSpPr>
          <p:nvPr>
            <p:ph type="body" sz="half" idx="1"/>
          </p:nvPr>
        </p:nvSpPr>
        <p:spPr>
          <a:xfrm>
            <a:off x="685800" y="1981200"/>
            <a:ext cx="3810000" cy="4114800"/>
          </a:xfrm>
          <a:prstGeom prst="rect">
            <a:avLst/>
          </a:prstGeom>
        </p:spPr>
        <p:txBody>
          <a:bodyPr lIns="44406" tIns="44406" rIns="44406" bIns="44406"/>
          <a:lstStyle>
            <a:lvl1pPr marL="342570" indent="-342570">
              <a:spcBef>
                <a:spcPts val="600"/>
              </a:spcBef>
              <a:buClr>
                <a:srgbClr val="CCFFFF"/>
              </a:buClr>
              <a:buSzPct val="75000"/>
              <a:buFont typeface="Helvetica"/>
              <a:defRPr sz="2800">
                <a:solidFill>
                  <a:srgbClr val="CCFFFF"/>
                </a:solidFill>
                <a:latin typeface="Arial"/>
                <a:ea typeface="Arial"/>
                <a:cs typeface="Arial"/>
                <a:sym typeface="Arial"/>
              </a:defRPr>
            </a:lvl1pPr>
            <a:lvl2pPr marL="789807" indent="-333054">
              <a:spcBef>
                <a:spcPts val="600"/>
              </a:spcBef>
              <a:buClr>
                <a:srgbClr val="CCFFFF"/>
              </a:buClr>
              <a:buFont typeface="Helvetica"/>
              <a:buChar char="»"/>
              <a:defRPr sz="2800">
                <a:solidFill>
                  <a:srgbClr val="CCFFFF"/>
                </a:solidFill>
                <a:latin typeface="Arial"/>
                <a:ea typeface="Arial"/>
                <a:cs typeface="Arial"/>
                <a:sym typeface="Arial"/>
              </a:defRPr>
            </a:lvl2pPr>
            <a:lvl3pPr marL="1233236" indent="-319725">
              <a:spcBef>
                <a:spcPts val="600"/>
              </a:spcBef>
              <a:buClr>
                <a:srgbClr val="CCFFFF"/>
              </a:buClr>
              <a:buFont typeface="Helvetica"/>
              <a:buChar char="–"/>
              <a:defRPr sz="2800">
                <a:solidFill>
                  <a:srgbClr val="CCFFFF"/>
                </a:solidFill>
                <a:latin typeface="Arial"/>
                <a:ea typeface="Arial"/>
                <a:cs typeface="Arial"/>
                <a:sym typeface="Arial"/>
              </a:defRPr>
            </a:lvl3pPr>
            <a:lvl4pPr marL="1725517" indent="-355249">
              <a:spcBef>
                <a:spcPts val="600"/>
              </a:spcBef>
              <a:buClr>
                <a:srgbClr val="CCFFFF"/>
              </a:buClr>
              <a:buSzPct val="65000"/>
              <a:buFont typeface="Helvetica"/>
              <a:buChar char="•"/>
              <a:defRPr sz="2800">
                <a:solidFill>
                  <a:srgbClr val="CCFFFF"/>
                </a:solidFill>
                <a:latin typeface="Arial"/>
                <a:ea typeface="Arial"/>
                <a:cs typeface="Arial"/>
                <a:sym typeface="Arial"/>
              </a:defRPr>
            </a:lvl4pPr>
            <a:lvl5pPr marL="2182279" indent="-355250">
              <a:spcBef>
                <a:spcPts val="600"/>
              </a:spcBef>
              <a:buClr>
                <a:srgbClr val="CCFFFF"/>
              </a:buClr>
              <a:buFont typeface="Helvetica"/>
              <a:defRPr sz="2800">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3"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912898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20" name="Title Text"/>
          <p:cNvSpPr>
            <a:spLocks noGrp="1"/>
          </p:cNvSpPr>
          <p:nvPr>
            <p:ph type="title"/>
          </p:nvPr>
        </p:nvSpPr>
        <p:spPr>
          <a:prstGeom prst="rect">
            <a:avLst/>
          </a:prstGeom>
        </p:spPr>
        <p:txBody>
          <a:bodyPr lIns="44406" tIns="44406" rIns="44406" bIns="44406" anchor="b"/>
          <a:lstStyle>
            <a:lvl1pPr>
              <a:defRPr>
                <a:solidFill>
                  <a:srgbClr val="CECECE"/>
                </a:solidFill>
                <a:latin typeface="Book Antiqua"/>
                <a:ea typeface="Book Antiqua"/>
                <a:cs typeface="Book Antiqua"/>
                <a:sym typeface="Book Antiqua"/>
              </a:defRPr>
            </a:lvl1pPr>
          </a:lstStyle>
          <a:p>
            <a:r>
              <a:t>Title Text</a:t>
            </a:r>
          </a:p>
        </p:txBody>
      </p:sp>
      <p:sp>
        <p:nvSpPr>
          <p:cNvPr id="721" name="Body Level One…"/>
          <p:cNvSpPr>
            <a:spLocks noGrp="1"/>
          </p:cNvSpPr>
          <p:nvPr>
            <p:ph type="body" sz="quarter" idx="1"/>
          </p:nvPr>
        </p:nvSpPr>
        <p:spPr>
          <a:xfrm>
            <a:off x="457200" y="1535112"/>
            <a:ext cx="4040188" cy="639763"/>
          </a:xfrm>
          <a:prstGeom prst="rect">
            <a:avLst/>
          </a:prstGeom>
        </p:spPr>
        <p:txBody>
          <a:bodyPr lIns="44406" tIns="44406" rIns="44406" bIns="44406" anchor="b"/>
          <a:lstStyle>
            <a:lvl1pPr marL="0" indent="0">
              <a:spcBef>
                <a:spcPts val="500"/>
              </a:spcBef>
              <a:buSzTx/>
              <a:buFontTx/>
              <a:buNone/>
              <a:defRPr sz="2400" b="1">
                <a:solidFill>
                  <a:srgbClr val="CCFFFF"/>
                </a:solidFill>
                <a:latin typeface="Arial"/>
                <a:ea typeface="Arial"/>
                <a:cs typeface="Arial"/>
                <a:sym typeface="Arial"/>
              </a:defRPr>
            </a:lvl1pPr>
            <a:lvl2pPr marL="0" indent="456750">
              <a:spcBef>
                <a:spcPts val="500"/>
              </a:spcBef>
              <a:buSzTx/>
              <a:buFontTx/>
              <a:buNone/>
              <a:defRPr sz="2400" b="1">
                <a:solidFill>
                  <a:srgbClr val="CCFFFF"/>
                </a:solidFill>
                <a:latin typeface="Arial"/>
                <a:ea typeface="Arial"/>
                <a:cs typeface="Arial"/>
                <a:sym typeface="Arial"/>
              </a:defRPr>
            </a:lvl2pPr>
            <a:lvl3pPr marL="0" indent="913508">
              <a:spcBef>
                <a:spcPts val="500"/>
              </a:spcBef>
              <a:buSzTx/>
              <a:buFontTx/>
              <a:buNone/>
              <a:defRPr sz="2400" b="1">
                <a:solidFill>
                  <a:srgbClr val="CCFFFF"/>
                </a:solidFill>
                <a:latin typeface="Arial"/>
                <a:ea typeface="Arial"/>
                <a:cs typeface="Arial"/>
                <a:sym typeface="Arial"/>
              </a:defRPr>
            </a:lvl3pPr>
            <a:lvl4pPr marL="0" indent="1370270">
              <a:spcBef>
                <a:spcPts val="500"/>
              </a:spcBef>
              <a:buSzTx/>
              <a:buFontTx/>
              <a:buNone/>
              <a:defRPr sz="2400" b="1">
                <a:solidFill>
                  <a:srgbClr val="CCFFFF"/>
                </a:solidFill>
                <a:latin typeface="Arial"/>
                <a:ea typeface="Arial"/>
                <a:cs typeface="Arial"/>
                <a:sym typeface="Arial"/>
              </a:defRPr>
            </a:lvl4pPr>
            <a:lvl5pPr marL="0" indent="1827023">
              <a:spcBef>
                <a:spcPts val="500"/>
              </a:spcBef>
              <a:buSzTx/>
              <a:buFontTx/>
              <a:buNone/>
              <a:defRPr sz="2400" b="1">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2" name="Rectangle"/>
          <p:cNvSpPr>
            <a:spLocks noGrp="1"/>
          </p:cNvSpPr>
          <p:nvPr>
            <p:ph type="body" sz="quarter" idx="13"/>
          </p:nvPr>
        </p:nvSpPr>
        <p:spPr>
          <a:xfrm>
            <a:off x="4645026" y="1535112"/>
            <a:ext cx="4041776" cy="639763"/>
          </a:xfrm>
          <a:prstGeom prst="rect">
            <a:avLst/>
          </a:prstGeom>
        </p:spPr>
        <p:txBody>
          <a:bodyPr lIns="44406" tIns="44406" rIns="44406" bIns="44406" anchor="b"/>
          <a:lstStyle/>
          <a:p>
            <a:pPr marL="0" indent="0">
              <a:spcBef>
                <a:spcPts val="500"/>
              </a:spcBef>
              <a:buSzTx/>
              <a:buFontTx/>
              <a:buNone/>
              <a:defRPr sz="2400" b="1">
                <a:solidFill>
                  <a:srgbClr val="CCFFFF"/>
                </a:solidFill>
                <a:latin typeface="Arial"/>
                <a:ea typeface="Arial"/>
                <a:cs typeface="Arial"/>
                <a:sym typeface="Arial"/>
              </a:defRPr>
            </a:pPr>
            <a:endParaRPr/>
          </a:p>
        </p:txBody>
      </p:sp>
      <p:sp>
        <p:nvSpPr>
          <p:cNvPr id="723"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553911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5_Title Only">
    <p:bg>
      <p:bgPr>
        <a:solidFill>
          <a:srgbClr val="000000"/>
        </a:solidFill>
        <a:effectLst/>
      </p:bgPr>
    </p:bg>
    <p:spTree>
      <p:nvGrpSpPr>
        <p:cNvPr id="1" name=""/>
        <p:cNvGrpSpPr/>
        <p:nvPr/>
      </p:nvGrpSpPr>
      <p:grpSpPr>
        <a:xfrm>
          <a:off x="0" y="0"/>
          <a:ext cx="0" cy="0"/>
          <a:chOff x="0" y="0"/>
          <a:chExt cx="0" cy="0"/>
        </a:xfrm>
      </p:grpSpPr>
      <p:sp>
        <p:nvSpPr>
          <p:cNvPr id="730" name="Title Text"/>
          <p:cNvSpPr>
            <a:spLocks noGrp="1"/>
          </p:cNvSpPr>
          <p:nvPr>
            <p:ph type="title"/>
          </p:nvPr>
        </p:nvSpPr>
        <p:spPr>
          <a:xfrm>
            <a:off x="685800" y="228600"/>
            <a:ext cx="7772400" cy="1143000"/>
          </a:xfrm>
          <a:prstGeom prst="rect">
            <a:avLst/>
          </a:prstGeom>
        </p:spPr>
        <p:txBody>
          <a:bodyPr lIns="44406" tIns="44406" rIns="44406" bIns="44406" anchor="b"/>
          <a:lstStyle>
            <a:lvl1pPr>
              <a:defRPr>
                <a:solidFill>
                  <a:srgbClr val="CECECE"/>
                </a:solidFill>
                <a:latin typeface="Book Antiqua"/>
                <a:ea typeface="Book Antiqua"/>
                <a:cs typeface="Book Antiqua"/>
                <a:sym typeface="Book Antiqua"/>
              </a:defRPr>
            </a:lvl1pPr>
          </a:lstStyle>
          <a:p>
            <a:r>
              <a:t>Title Text</a:t>
            </a:r>
          </a:p>
        </p:txBody>
      </p:sp>
      <p:sp>
        <p:nvSpPr>
          <p:cNvPr id="731"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706093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738"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372034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45" name="Title Text"/>
          <p:cNvSpPr>
            <a:spLocks noGrp="1"/>
          </p:cNvSpPr>
          <p:nvPr>
            <p:ph type="title"/>
          </p:nvPr>
        </p:nvSpPr>
        <p:spPr>
          <a:xfrm>
            <a:off x="457201" y="273050"/>
            <a:ext cx="3008315" cy="1162050"/>
          </a:xfrm>
          <a:prstGeom prst="rect">
            <a:avLst/>
          </a:prstGeom>
        </p:spPr>
        <p:txBody>
          <a:bodyPr lIns="44406" tIns="44406" rIns="44406" bIns="44406" anchor="b"/>
          <a:lstStyle>
            <a:lvl1pPr algn="l">
              <a:defRPr sz="2000" b="1">
                <a:solidFill>
                  <a:srgbClr val="CECECE"/>
                </a:solidFill>
                <a:latin typeface="Book Antiqua"/>
                <a:ea typeface="Book Antiqua"/>
                <a:cs typeface="Book Antiqua"/>
                <a:sym typeface="Book Antiqua"/>
              </a:defRPr>
            </a:lvl1pPr>
          </a:lstStyle>
          <a:p>
            <a:r>
              <a:t>Title Text</a:t>
            </a:r>
          </a:p>
        </p:txBody>
      </p:sp>
      <p:sp>
        <p:nvSpPr>
          <p:cNvPr id="746" name="Body Level One…"/>
          <p:cNvSpPr>
            <a:spLocks noGrp="1"/>
          </p:cNvSpPr>
          <p:nvPr>
            <p:ph type="body" idx="1"/>
          </p:nvPr>
        </p:nvSpPr>
        <p:spPr>
          <a:xfrm>
            <a:off x="3575050" y="273068"/>
            <a:ext cx="5111750" cy="5853114"/>
          </a:xfrm>
          <a:prstGeom prst="rect">
            <a:avLst/>
          </a:prstGeom>
        </p:spPr>
        <p:txBody>
          <a:bodyPr lIns="44406" tIns="44406" rIns="44406" bIns="44406"/>
          <a:lstStyle>
            <a:lvl1pPr marL="342570" indent="-342570">
              <a:buClr>
                <a:srgbClr val="CCFFFF"/>
              </a:buClr>
              <a:buSzPct val="75000"/>
              <a:buFont typeface="Helvetica"/>
              <a:defRPr>
                <a:solidFill>
                  <a:srgbClr val="CCFFFF"/>
                </a:solidFill>
                <a:latin typeface="Arial"/>
                <a:ea typeface="Arial"/>
                <a:cs typeface="Arial"/>
                <a:sym typeface="Arial"/>
              </a:defRPr>
            </a:lvl1pPr>
            <a:lvl2pPr marL="783010" indent="-326257">
              <a:buClr>
                <a:srgbClr val="CCFFFF"/>
              </a:buClr>
              <a:buFont typeface="Helvetica"/>
              <a:buChar char="»"/>
              <a:defRPr>
                <a:solidFill>
                  <a:srgbClr val="CCFFFF"/>
                </a:solidFill>
                <a:latin typeface="Arial"/>
                <a:ea typeface="Arial"/>
                <a:cs typeface="Arial"/>
                <a:sym typeface="Arial"/>
              </a:defRPr>
            </a:lvl2pPr>
            <a:lvl3pPr marL="1218011" indent="-304500">
              <a:buClr>
                <a:srgbClr val="CCFFFF"/>
              </a:buClr>
              <a:buFont typeface="Helvetica"/>
              <a:buChar char="–"/>
              <a:defRPr>
                <a:solidFill>
                  <a:srgbClr val="CCFFFF"/>
                </a:solidFill>
                <a:latin typeface="Arial"/>
                <a:ea typeface="Arial"/>
                <a:cs typeface="Arial"/>
                <a:sym typeface="Arial"/>
              </a:defRPr>
            </a:lvl3pPr>
            <a:lvl4pPr marL="1735668" indent="-365400">
              <a:buClr>
                <a:srgbClr val="CCFFFF"/>
              </a:buClr>
              <a:buSzPct val="65000"/>
              <a:buFont typeface="Helvetica"/>
              <a:buChar char="•"/>
              <a:defRPr>
                <a:solidFill>
                  <a:srgbClr val="CCFFFF"/>
                </a:solidFill>
                <a:latin typeface="Arial"/>
                <a:ea typeface="Arial"/>
                <a:cs typeface="Arial"/>
                <a:sym typeface="Arial"/>
              </a:defRPr>
            </a:lvl4pPr>
            <a:lvl5pPr marL="2192429" indent="-365399">
              <a:buClr>
                <a:srgbClr val="CCFFFF"/>
              </a:buClr>
              <a:buFont typeface="Helvetica"/>
              <a:defRPr>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7" name="Rectangle"/>
          <p:cNvSpPr>
            <a:spLocks noGrp="1"/>
          </p:cNvSpPr>
          <p:nvPr>
            <p:ph type="body" sz="half" idx="13"/>
          </p:nvPr>
        </p:nvSpPr>
        <p:spPr>
          <a:xfrm>
            <a:off x="457201" y="1435101"/>
            <a:ext cx="3008315" cy="4691063"/>
          </a:xfrm>
          <a:prstGeom prst="rect">
            <a:avLst/>
          </a:prstGeom>
        </p:spPr>
        <p:txBody>
          <a:bodyPr lIns="44406" tIns="44406" rIns="44406" bIns="44406"/>
          <a:lstStyle/>
          <a:p>
            <a:pPr marL="0" indent="0">
              <a:spcBef>
                <a:spcPts val="300"/>
              </a:spcBef>
              <a:buSzTx/>
              <a:buFontTx/>
              <a:buNone/>
              <a:defRPr sz="1400">
                <a:solidFill>
                  <a:srgbClr val="CCFFFF"/>
                </a:solidFill>
                <a:latin typeface="Arial"/>
                <a:ea typeface="Arial"/>
                <a:cs typeface="Arial"/>
                <a:sym typeface="Arial"/>
              </a:defRPr>
            </a:pPr>
            <a:endParaRPr/>
          </a:p>
        </p:txBody>
      </p:sp>
      <p:sp>
        <p:nvSpPr>
          <p:cNvPr id="748"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275209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55" name="Title Text"/>
          <p:cNvSpPr>
            <a:spLocks noGrp="1"/>
          </p:cNvSpPr>
          <p:nvPr>
            <p:ph type="title"/>
          </p:nvPr>
        </p:nvSpPr>
        <p:spPr>
          <a:xfrm>
            <a:off x="1792288" y="4800600"/>
            <a:ext cx="5486401" cy="566738"/>
          </a:xfrm>
          <a:prstGeom prst="rect">
            <a:avLst/>
          </a:prstGeom>
        </p:spPr>
        <p:txBody>
          <a:bodyPr lIns="44406" tIns="44406" rIns="44406" bIns="44406" anchor="b"/>
          <a:lstStyle>
            <a:lvl1pPr algn="l">
              <a:defRPr sz="2000" b="1">
                <a:solidFill>
                  <a:srgbClr val="CECECE"/>
                </a:solidFill>
                <a:latin typeface="Book Antiqua"/>
                <a:ea typeface="Book Antiqua"/>
                <a:cs typeface="Book Antiqua"/>
                <a:sym typeface="Book Antiqua"/>
              </a:defRPr>
            </a:lvl1pPr>
          </a:lstStyle>
          <a:p>
            <a:r>
              <a:t>Title Text</a:t>
            </a:r>
          </a:p>
        </p:txBody>
      </p:sp>
      <p:sp>
        <p:nvSpPr>
          <p:cNvPr id="756"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757" name="Body Level One…"/>
          <p:cNvSpPr>
            <a:spLocks noGrp="1"/>
          </p:cNvSpPr>
          <p:nvPr>
            <p:ph type="body" sz="quarter" idx="1"/>
          </p:nvPr>
        </p:nvSpPr>
        <p:spPr>
          <a:xfrm>
            <a:off x="1792288" y="5367337"/>
            <a:ext cx="5486401" cy="804863"/>
          </a:xfrm>
          <a:prstGeom prst="rect">
            <a:avLst/>
          </a:prstGeom>
        </p:spPr>
        <p:txBody>
          <a:bodyPr lIns="44406" tIns="44406" rIns="44406" bIns="44406"/>
          <a:lstStyle>
            <a:lvl1pPr marL="0" indent="0">
              <a:spcBef>
                <a:spcPts val="300"/>
              </a:spcBef>
              <a:buSzTx/>
              <a:buFontTx/>
              <a:buNone/>
              <a:defRPr sz="1400">
                <a:solidFill>
                  <a:srgbClr val="CCFFFF"/>
                </a:solidFill>
                <a:latin typeface="Arial"/>
                <a:ea typeface="Arial"/>
                <a:cs typeface="Arial"/>
                <a:sym typeface="Arial"/>
              </a:defRPr>
            </a:lvl1pPr>
            <a:lvl2pPr marL="0" indent="456750">
              <a:spcBef>
                <a:spcPts val="300"/>
              </a:spcBef>
              <a:buSzTx/>
              <a:buFontTx/>
              <a:buNone/>
              <a:defRPr sz="1400">
                <a:solidFill>
                  <a:srgbClr val="CCFFFF"/>
                </a:solidFill>
                <a:latin typeface="Arial"/>
                <a:ea typeface="Arial"/>
                <a:cs typeface="Arial"/>
                <a:sym typeface="Arial"/>
              </a:defRPr>
            </a:lvl2pPr>
            <a:lvl3pPr marL="0" indent="913508">
              <a:spcBef>
                <a:spcPts val="300"/>
              </a:spcBef>
              <a:buSzTx/>
              <a:buFontTx/>
              <a:buNone/>
              <a:defRPr sz="1400">
                <a:solidFill>
                  <a:srgbClr val="CCFFFF"/>
                </a:solidFill>
                <a:latin typeface="Arial"/>
                <a:ea typeface="Arial"/>
                <a:cs typeface="Arial"/>
                <a:sym typeface="Arial"/>
              </a:defRPr>
            </a:lvl3pPr>
            <a:lvl4pPr marL="0" indent="1370270">
              <a:spcBef>
                <a:spcPts val="300"/>
              </a:spcBef>
              <a:buSzTx/>
              <a:buFontTx/>
              <a:buNone/>
              <a:defRPr sz="1400">
                <a:solidFill>
                  <a:srgbClr val="CCFFFF"/>
                </a:solidFill>
                <a:latin typeface="Arial"/>
                <a:ea typeface="Arial"/>
                <a:cs typeface="Arial"/>
                <a:sym typeface="Arial"/>
              </a:defRPr>
            </a:lvl4pPr>
            <a:lvl5pPr marL="0" indent="1827023">
              <a:spcBef>
                <a:spcPts val="300"/>
              </a:spcBef>
              <a:buSzTx/>
              <a:buFontTx/>
              <a:buNone/>
              <a:defRPr sz="1400">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8"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889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93F66C-CA1D-41D7-8091-57D1795B02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6E32D8-6D17-4C74-941B-444B43A143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A3BF54-F897-4DF3-9170-680894E47F34}"/>
              </a:ext>
            </a:extLst>
          </p:cNvPr>
          <p:cNvSpPr>
            <a:spLocks noGrp="1" noChangeArrowheads="1"/>
          </p:cNvSpPr>
          <p:nvPr>
            <p:ph type="sldNum" sz="quarter" idx="12"/>
          </p:nvPr>
        </p:nvSpPr>
        <p:spPr>
          <a:ln/>
        </p:spPr>
        <p:txBody>
          <a:bodyPr/>
          <a:lstStyle>
            <a:lvl1pPr>
              <a:defRPr/>
            </a:lvl1pPr>
          </a:lstStyle>
          <a:p>
            <a:fld id="{64B4B9AB-7DE9-4F44-9C4E-504F48635342}" type="slidenum">
              <a:rPr lang="en-US" altLang="en-US"/>
              <a:pPr/>
              <a:t>‹#›</a:t>
            </a:fld>
            <a:endParaRPr lang="en-US" altLang="en-US"/>
          </a:p>
        </p:txBody>
      </p:sp>
    </p:spTree>
    <p:extLst>
      <p:ext uri="{BB962C8B-B14F-4D97-AF65-F5344CB8AC3E}">
        <p14:creationId xmlns:p14="http://schemas.microsoft.com/office/powerpoint/2010/main" val="12057641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765" name="Title Text"/>
          <p:cNvSpPr>
            <a:spLocks noGrp="1"/>
          </p:cNvSpPr>
          <p:nvPr>
            <p:ph type="title"/>
          </p:nvPr>
        </p:nvSpPr>
        <p:spPr>
          <a:xfrm>
            <a:off x="685800" y="228600"/>
            <a:ext cx="7772400" cy="1143000"/>
          </a:xfrm>
          <a:prstGeom prst="rect">
            <a:avLst/>
          </a:prstGeom>
        </p:spPr>
        <p:txBody>
          <a:bodyPr lIns="44406" tIns="44406" rIns="44406" bIns="44406" anchor="b"/>
          <a:lstStyle>
            <a:lvl1pPr>
              <a:defRPr>
                <a:solidFill>
                  <a:srgbClr val="CECECE"/>
                </a:solidFill>
                <a:latin typeface="Book Antiqua"/>
                <a:ea typeface="Book Antiqua"/>
                <a:cs typeface="Book Antiqua"/>
                <a:sym typeface="Book Antiqua"/>
              </a:defRPr>
            </a:lvl1pPr>
          </a:lstStyle>
          <a:p>
            <a:r>
              <a:t>Title Text</a:t>
            </a:r>
          </a:p>
        </p:txBody>
      </p:sp>
      <p:sp>
        <p:nvSpPr>
          <p:cNvPr id="766" name="Body Level One…"/>
          <p:cNvSpPr>
            <a:spLocks noGrp="1"/>
          </p:cNvSpPr>
          <p:nvPr>
            <p:ph type="body" idx="1"/>
          </p:nvPr>
        </p:nvSpPr>
        <p:spPr>
          <a:xfrm>
            <a:off x="685800" y="1981200"/>
            <a:ext cx="7772400" cy="4114800"/>
          </a:xfrm>
          <a:prstGeom prst="rect">
            <a:avLst/>
          </a:prstGeom>
        </p:spPr>
        <p:txBody>
          <a:bodyPr lIns="44406" tIns="44406" rIns="44406" bIns="44406"/>
          <a:lstStyle>
            <a:lvl1pPr marL="342570" indent="-342570">
              <a:buClr>
                <a:srgbClr val="CCFFFF"/>
              </a:buClr>
              <a:buSzPct val="75000"/>
              <a:buFont typeface="Helvetica"/>
              <a:defRPr>
                <a:solidFill>
                  <a:srgbClr val="CCFFFF"/>
                </a:solidFill>
                <a:latin typeface="Arial"/>
                <a:ea typeface="Arial"/>
                <a:cs typeface="Arial"/>
                <a:sym typeface="Arial"/>
              </a:defRPr>
            </a:lvl1pPr>
            <a:lvl2pPr marL="783010" indent="-326257">
              <a:buClr>
                <a:srgbClr val="CCFFFF"/>
              </a:buClr>
              <a:buFont typeface="Helvetica"/>
              <a:buChar char="»"/>
              <a:defRPr>
                <a:solidFill>
                  <a:srgbClr val="CCFFFF"/>
                </a:solidFill>
                <a:latin typeface="Arial"/>
                <a:ea typeface="Arial"/>
                <a:cs typeface="Arial"/>
                <a:sym typeface="Arial"/>
              </a:defRPr>
            </a:lvl2pPr>
            <a:lvl3pPr marL="1218011" indent="-304500">
              <a:buClr>
                <a:srgbClr val="CCFFFF"/>
              </a:buClr>
              <a:buFont typeface="Helvetica"/>
              <a:buChar char="–"/>
              <a:defRPr>
                <a:solidFill>
                  <a:srgbClr val="CCFFFF"/>
                </a:solidFill>
                <a:latin typeface="Arial"/>
                <a:ea typeface="Arial"/>
                <a:cs typeface="Arial"/>
                <a:sym typeface="Arial"/>
              </a:defRPr>
            </a:lvl3pPr>
            <a:lvl4pPr marL="1735668" indent="-365400">
              <a:buClr>
                <a:srgbClr val="CCFFFF"/>
              </a:buClr>
              <a:buSzPct val="65000"/>
              <a:buFont typeface="Helvetica"/>
              <a:buChar char="•"/>
              <a:defRPr>
                <a:solidFill>
                  <a:srgbClr val="CCFFFF"/>
                </a:solidFill>
                <a:latin typeface="Arial"/>
                <a:ea typeface="Arial"/>
                <a:cs typeface="Arial"/>
                <a:sym typeface="Arial"/>
              </a:defRPr>
            </a:lvl4pPr>
            <a:lvl5pPr marL="2192429" indent="-365399">
              <a:buClr>
                <a:srgbClr val="CCFFFF"/>
              </a:buClr>
              <a:buFont typeface="Helvetica"/>
              <a:defRPr>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4463437"/>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774" name="Title Text"/>
          <p:cNvSpPr>
            <a:spLocks noGrp="1"/>
          </p:cNvSpPr>
          <p:nvPr>
            <p:ph type="title"/>
          </p:nvPr>
        </p:nvSpPr>
        <p:spPr>
          <a:xfrm>
            <a:off x="6515100" y="228600"/>
            <a:ext cx="1943100" cy="5867400"/>
          </a:xfrm>
          <a:prstGeom prst="rect">
            <a:avLst/>
          </a:prstGeom>
        </p:spPr>
        <p:txBody>
          <a:bodyPr lIns="44406" tIns="44406" rIns="44406" bIns="44406" anchor="b"/>
          <a:lstStyle>
            <a:lvl1pPr>
              <a:defRPr>
                <a:solidFill>
                  <a:srgbClr val="CECECE"/>
                </a:solidFill>
                <a:latin typeface="Book Antiqua"/>
                <a:ea typeface="Book Antiqua"/>
                <a:cs typeface="Book Antiqua"/>
                <a:sym typeface="Book Antiqua"/>
              </a:defRPr>
            </a:lvl1pPr>
          </a:lstStyle>
          <a:p>
            <a:r>
              <a:t>Title Text</a:t>
            </a:r>
          </a:p>
        </p:txBody>
      </p:sp>
      <p:sp>
        <p:nvSpPr>
          <p:cNvPr id="775" name="Body Level One…"/>
          <p:cNvSpPr>
            <a:spLocks noGrp="1"/>
          </p:cNvSpPr>
          <p:nvPr>
            <p:ph type="body" idx="1"/>
          </p:nvPr>
        </p:nvSpPr>
        <p:spPr>
          <a:xfrm>
            <a:off x="685800" y="228600"/>
            <a:ext cx="5676900" cy="5867400"/>
          </a:xfrm>
          <a:prstGeom prst="rect">
            <a:avLst/>
          </a:prstGeom>
        </p:spPr>
        <p:txBody>
          <a:bodyPr lIns="44406" tIns="44406" rIns="44406" bIns="44406"/>
          <a:lstStyle>
            <a:lvl1pPr marL="342570" indent="-342570">
              <a:buClr>
                <a:srgbClr val="CCFFFF"/>
              </a:buClr>
              <a:buSzPct val="75000"/>
              <a:buFont typeface="Helvetica"/>
              <a:defRPr>
                <a:solidFill>
                  <a:srgbClr val="CCFFFF"/>
                </a:solidFill>
                <a:latin typeface="Arial"/>
                <a:ea typeface="Arial"/>
                <a:cs typeface="Arial"/>
                <a:sym typeface="Arial"/>
              </a:defRPr>
            </a:lvl1pPr>
            <a:lvl2pPr marL="783010" indent="-326257">
              <a:buClr>
                <a:srgbClr val="CCFFFF"/>
              </a:buClr>
              <a:buFont typeface="Helvetica"/>
              <a:buChar char="»"/>
              <a:defRPr>
                <a:solidFill>
                  <a:srgbClr val="CCFFFF"/>
                </a:solidFill>
                <a:latin typeface="Arial"/>
                <a:ea typeface="Arial"/>
                <a:cs typeface="Arial"/>
                <a:sym typeface="Arial"/>
              </a:defRPr>
            </a:lvl2pPr>
            <a:lvl3pPr marL="1218011" indent="-304500">
              <a:buClr>
                <a:srgbClr val="CCFFFF"/>
              </a:buClr>
              <a:buFont typeface="Helvetica"/>
              <a:buChar char="–"/>
              <a:defRPr>
                <a:solidFill>
                  <a:srgbClr val="CCFFFF"/>
                </a:solidFill>
                <a:latin typeface="Arial"/>
                <a:ea typeface="Arial"/>
                <a:cs typeface="Arial"/>
                <a:sym typeface="Arial"/>
              </a:defRPr>
            </a:lvl3pPr>
            <a:lvl4pPr marL="1735668" indent="-365400">
              <a:buClr>
                <a:srgbClr val="CCFFFF"/>
              </a:buClr>
              <a:buSzPct val="65000"/>
              <a:buFont typeface="Helvetica"/>
              <a:buChar char="•"/>
              <a:defRPr>
                <a:solidFill>
                  <a:srgbClr val="CCFFFF"/>
                </a:solidFill>
                <a:latin typeface="Arial"/>
                <a:ea typeface="Arial"/>
                <a:cs typeface="Arial"/>
                <a:sym typeface="Arial"/>
              </a:defRPr>
            </a:lvl4pPr>
            <a:lvl5pPr marL="2192429" indent="-365399">
              <a:buClr>
                <a:srgbClr val="CCFFFF"/>
              </a:buClr>
              <a:buFont typeface="Helvetica"/>
              <a:defRPr>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6"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022266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000000"/>
        </a:solidFill>
        <a:effectLst/>
      </p:bgPr>
    </p:bg>
    <p:spTree>
      <p:nvGrpSpPr>
        <p:cNvPr id="1" name=""/>
        <p:cNvGrpSpPr/>
        <p:nvPr/>
      </p:nvGrpSpPr>
      <p:grpSpPr>
        <a:xfrm>
          <a:off x="0" y="0"/>
          <a:ext cx="0" cy="0"/>
          <a:chOff x="0" y="0"/>
          <a:chExt cx="0" cy="0"/>
        </a:xfrm>
      </p:grpSpPr>
      <p:sp>
        <p:nvSpPr>
          <p:cNvPr id="783" name="Title Text"/>
          <p:cNvSpPr>
            <a:spLocks noGrp="1"/>
          </p:cNvSpPr>
          <p:nvPr>
            <p:ph type="title"/>
          </p:nvPr>
        </p:nvSpPr>
        <p:spPr>
          <a:xfrm>
            <a:off x="685800" y="228600"/>
            <a:ext cx="7772400" cy="1143000"/>
          </a:xfrm>
          <a:prstGeom prst="rect">
            <a:avLst/>
          </a:prstGeom>
        </p:spPr>
        <p:txBody>
          <a:bodyPr lIns="44406" tIns="44406" rIns="44406" bIns="44406" anchor="b"/>
          <a:lstStyle>
            <a:lvl1pPr>
              <a:defRPr>
                <a:solidFill>
                  <a:srgbClr val="CECECE"/>
                </a:solidFill>
                <a:latin typeface="Book Antiqua"/>
                <a:ea typeface="Book Antiqua"/>
                <a:cs typeface="Book Antiqua"/>
                <a:sym typeface="Book Antiqua"/>
              </a:defRPr>
            </a:lvl1pPr>
          </a:lstStyle>
          <a:p>
            <a:r>
              <a:t>Title Text</a:t>
            </a:r>
          </a:p>
        </p:txBody>
      </p:sp>
      <p:sp>
        <p:nvSpPr>
          <p:cNvPr id="784" name="Body Level One…"/>
          <p:cNvSpPr>
            <a:spLocks noGrp="1"/>
          </p:cNvSpPr>
          <p:nvPr>
            <p:ph type="body" sz="half" idx="1"/>
          </p:nvPr>
        </p:nvSpPr>
        <p:spPr>
          <a:xfrm>
            <a:off x="685800" y="1981200"/>
            <a:ext cx="3810000" cy="4114800"/>
          </a:xfrm>
          <a:prstGeom prst="rect">
            <a:avLst/>
          </a:prstGeom>
        </p:spPr>
        <p:txBody>
          <a:bodyPr lIns="44406" tIns="44406" rIns="44406" bIns="44406"/>
          <a:lstStyle>
            <a:lvl1pPr marL="342570" indent="-342570">
              <a:buClr>
                <a:srgbClr val="CCFFFF"/>
              </a:buClr>
              <a:buSzPct val="75000"/>
              <a:buFont typeface="Helvetica"/>
              <a:defRPr>
                <a:solidFill>
                  <a:srgbClr val="CCFFFF"/>
                </a:solidFill>
                <a:latin typeface="Arial"/>
                <a:ea typeface="Arial"/>
                <a:cs typeface="Arial"/>
                <a:sym typeface="Arial"/>
              </a:defRPr>
            </a:lvl1pPr>
            <a:lvl2pPr marL="783010" indent="-326257">
              <a:buClr>
                <a:srgbClr val="CCFFFF"/>
              </a:buClr>
              <a:buFont typeface="Helvetica"/>
              <a:buChar char="»"/>
              <a:defRPr>
                <a:solidFill>
                  <a:srgbClr val="CCFFFF"/>
                </a:solidFill>
                <a:latin typeface="Arial"/>
                <a:ea typeface="Arial"/>
                <a:cs typeface="Arial"/>
                <a:sym typeface="Arial"/>
              </a:defRPr>
            </a:lvl2pPr>
            <a:lvl3pPr marL="1218011" indent="-304500">
              <a:buClr>
                <a:srgbClr val="CCFFFF"/>
              </a:buClr>
              <a:buFont typeface="Helvetica"/>
              <a:buChar char="–"/>
              <a:defRPr>
                <a:solidFill>
                  <a:srgbClr val="CCFFFF"/>
                </a:solidFill>
                <a:latin typeface="Arial"/>
                <a:ea typeface="Arial"/>
                <a:cs typeface="Arial"/>
                <a:sym typeface="Arial"/>
              </a:defRPr>
            </a:lvl3pPr>
            <a:lvl4pPr marL="1735668" indent="-365400">
              <a:buClr>
                <a:srgbClr val="CCFFFF"/>
              </a:buClr>
              <a:buSzPct val="65000"/>
              <a:buFont typeface="Helvetica"/>
              <a:buChar char="•"/>
              <a:defRPr>
                <a:solidFill>
                  <a:srgbClr val="CCFFFF"/>
                </a:solidFill>
                <a:latin typeface="Arial"/>
                <a:ea typeface="Arial"/>
                <a:cs typeface="Arial"/>
                <a:sym typeface="Arial"/>
              </a:defRPr>
            </a:lvl4pPr>
            <a:lvl5pPr marL="2192429" indent="-365399">
              <a:buClr>
                <a:srgbClr val="CCFFFF"/>
              </a:buClr>
              <a:buFont typeface="Helvetica"/>
              <a:defRPr>
                <a:solidFill>
                  <a:srgbClr val="CC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0721477"/>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792" name="Title Text"/>
          <p:cNvSpPr>
            <a:spLocks noGrp="1"/>
          </p:cNvSpPr>
          <p:nvPr>
            <p:ph type="title"/>
          </p:nvPr>
        </p:nvSpPr>
        <p:spPr>
          <a:xfrm>
            <a:off x="685800" y="2130425"/>
            <a:ext cx="7772400" cy="1470025"/>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793" name="Body Level One…"/>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latin typeface="Times New Roman"/>
                <a:ea typeface="Times New Roman"/>
                <a:cs typeface="Times New Roman"/>
                <a:sym typeface="Times New Roman"/>
              </a:defRPr>
            </a:lvl1pPr>
            <a:lvl2pPr marL="0" indent="457200" algn="ctr">
              <a:buSzTx/>
              <a:buFontTx/>
              <a:buNone/>
              <a:defRPr>
                <a:latin typeface="Times New Roman"/>
                <a:ea typeface="Times New Roman"/>
                <a:cs typeface="Times New Roman"/>
                <a:sym typeface="Times New Roman"/>
              </a:defRPr>
            </a:lvl2pPr>
            <a:lvl3pPr marL="0" indent="914400" algn="ctr">
              <a:buSzTx/>
              <a:buFontTx/>
              <a:buNone/>
              <a:defRPr>
                <a:latin typeface="Times New Roman"/>
                <a:ea typeface="Times New Roman"/>
                <a:cs typeface="Times New Roman"/>
                <a:sym typeface="Times New Roman"/>
              </a:defRPr>
            </a:lvl3pPr>
            <a:lvl4pPr marL="0" indent="1371600" algn="ctr">
              <a:buSzTx/>
              <a:buFontTx/>
              <a:buNone/>
              <a:defRPr>
                <a:latin typeface="Times New Roman"/>
                <a:ea typeface="Times New Roman"/>
                <a:cs typeface="Times New Roman"/>
                <a:sym typeface="Times New Roman"/>
              </a:defRPr>
            </a:lvl4pPr>
            <a:lvl5pPr marL="0" indent="1828800" algn="ctr">
              <a:buSzTx/>
              <a:buFontTx/>
              <a:buNone/>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794"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0890299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801" name="Title Text"/>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802" name="Body Level One…"/>
          <p:cNvSpPr>
            <a:spLocks noGrp="1"/>
          </p:cNvSpPr>
          <p:nvPr>
            <p:ph type="body" idx="1"/>
          </p:nvPr>
        </p:nvSpPr>
        <p:spPr>
          <a:xfrm>
            <a:off x="685800" y="1981200"/>
            <a:ext cx="7772400" cy="41148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03"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3539444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810" name="Title Text"/>
          <p:cNvSpPr>
            <a:spLocks noGrp="1"/>
          </p:cNvSpPr>
          <p:nvPr>
            <p:ph type="title"/>
          </p:nvPr>
        </p:nvSpPr>
        <p:spPr>
          <a:xfrm>
            <a:off x="722312" y="4406900"/>
            <a:ext cx="7772401" cy="1362075"/>
          </a:xfrm>
          <a:prstGeom prst="rect">
            <a:avLst/>
          </a:prstGeom>
        </p:spPr>
        <p:txBody>
          <a:bodyPr anchor="t"/>
          <a:lstStyle>
            <a:lvl1pPr algn="l">
              <a:defRPr sz="4000" b="1" cap="all">
                <a:latin typeface="Times New Roman"/>
                <a:ea typeface="Times New Roman"/>
                <a:cs typeface="Times New Roman"/>
                <a:sym typeface="Times New Roman"/>
              </a:defRPr>
            </a:lvl1pPr>
          </a:lstStyle>
          <a:p>
            <a:r>
              <a:t>Title Text</a:t>
            </a:r>
          </a:p>
        </p:txBody>
      </p:sp>
      <p:sp>
        <p:nvSpPr>
          <p:cNvPr id="811" name="Body Level One…"/>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latin typeface="Times New Roman"/>
                <a:ea typeface="Times New Roman"/>
                <a:cs typeface="Times New Roman"/>
                <a:sym typeface="Times New Roman"/>
              </a:defRPr>
            </a:lvl1pPr>
            <a:lvl2pPr marL="0" indent="457200">
              <a:spcBef>
                <a:spcPts val="400"/>
              </a:spcBef>
              <a:buSzTx/>
              <a:buFontTx/>
              <a:buNone/>
              <a:defRPr sz="2000">
                <a:latin typeface="Times New Roman"/>
                <a:ea typeface="Times New Roman"/>
                <a:cs typeface="Times New Roman"/>
                <a:sym typeface="Times New Roman"/>
              </a:defRPr>
            </a:lvl2pPr>
            <a:lvl3pPr marL="0" indent="914400">
              <a:spcBef>
                <a:spcPts val="400"/>
              </a:spcBef>
              <a:buSzTx/>
              <a:buFontTx/>
              <a:buNone/>
              <a:defRPr sz="2000">
                <a:latin typeface="Times New Roman"/>
                <a:ea typeface="Times New Roman"/>
                <a:cs typeface="Times New Roman"/>
                <a:sym typeface="Times New Roman"/>
              </a:defRPr>
            </a:lvl3pPr>
            <a:lvl4pPr marL="0" indent="1371600">
              <a:spcBef>
                <a:spcPts val="400"/>
              </a:spcBef>
              <a:buSzTx/>
              <a:buFontTx/>
              <a:buNone/>
              <a:defRPr sz="2000">
                <a:latin typeface="Times New Roman"/>
                <a:ea typeface="Times New Roman"/>
                <a:cs typeface="Times New Roman"/>
                <a:sym typeface="Times New Roman"/>
              </a:defRPr>
            </a:lvl4pPr>
            <a:lvl5pPr marL="0" indent="1828800">
              <a:spcBef>
                <a:spcPts val="400"/>
              </a:spcBef>
              <a:buSzTx/>
              <a:buFont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8047159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819" name="Title Text"/>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820" name="Body Level One…"/>
          <p:cNvSpPr>
            <a:spLocks noGrp="1"/>
          </p:cNvSpPr>
          <p:nvPr>
            <p:ph type="body" sz="half" idx="1"/>
          </p:nvPr>
        </p:nvSpPr>
        <p:spPr>
          <a:xfrm>
            <a:off x="685800" y="1981200"/>
            <a:ext cx="3810000" cy="4114800"/>
          </a:xfrm>
          <a:prstGeom prst="rect">
            <a:avLst/>
          </a:prstGeom>
        </p:spPr>
        <p:txBody>
          <a:bodyPr/>
          <a:lstStyle>
            <a:lvl1pPr>
              <a:spcBef>
                <a:spcPts val="600"/>
              </a:spcBef>
              <a:buFontTx/>
              <a:defRPr sz="2800">
                <a:latin typeface="Times New Roman"/>
                <a:ea typeface="Times New Roman"/>
                <a:cs typeface="Times New Roman"/>
                <a:sym typeface="Times New Roman"/>
              </a:defRPr>
            </a:lvl1pPr>
            <a:lvl2pPr marL="790575" indent="-333375">
              <a:spcBef>
                <a:spcPts val="600"/>
              </a:spcBef>
              <a:buFontTx/>
              <a:defRPr sz="2800">
                <a:latin typeface="Times New Roman"/>
                <a:ea typeface="Times New Roman"/>
                <a:cs typeface="Times New Roman"/>
                <a:sym typeface="Times New Roman"/>
              </a:defRPr>
            </a:lvl2pPr>
            <a:lvl3pPr marL="1234439" indent="-320039">
              <a:spcBef>
                <a:spcPts val="600"/>
              </a:spcBef>
              <a:buFontTx/>
              <a:defRPr sz="2800">
                <a:latin typeface="Times New Roman"/>
                <a:ea typeface="Times New Roman"/>
                <a:cs typeface="Times New Roman"/>
                <a:sym typeface="Times New Roman"/>
              </a:defRPr>
            </a:lvl3pPr>
            <a:lvl4pPr marL="1727200" indent="-355600">
              <a:spcBef>
                <a:spcPts val="600"/>
              </a:spcBef>
              <a:buFontTx/>
              <a:defRPr sz="2800">
                <a:latin typeface="Times New Roman"/>
                <a:ea typeface="Times New Roman"/>
                <a:cs typeface="Times New Roman"/>
                <a:sym typeface="Times New Roman"/>
              </a:defRPr>
            </a:lvl4pPr>
            <a:lvl5pPr marL="2184400" indent="-355600">
              <a:spcBef>
                <a:spcPts val="600"/>
              </a:spcBef>
              <a:buFontTx/>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7246936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828" name="Title Text"/>
          <p:cNvSpPr>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829" name="Body Level One…"/>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Times New Roman"/>
                <a:ea typeface="Times New Roman"/>
                <a:cs typeface="Times New Roman"/>
                <a:sym typeface="Times New Roman"/>
              </a:defRPr>
            </a:lvl1pPr>
            <a:lvl2pPr marL="0" indent="457200">
              <a:spcBef>
                <a:spcPts val="500"/>
              </a:spcBef>
              <a:buSzTx/>
              <a:buFontTx/>
              <a:buNone/>
              <a:defRPr sz="2400" b="1">
                <a:latin typeface="Times New Roman"/>
                <a:ea typeface="Times New Roman"/>
                <a:cs typeface="Times New Roman"/>
                <a:sym typeface="Times New Roman"/>
              </a:defRPr>
            </a:lvl2pPr>
            <a:lvl3pPr marL="0" indent="914400">
              <a:spcBef>
                <a:spcPts val="500"/>
              </a:spcBef>
              <a:buSzTx/>
              <a:buFontTx/>
              <a:buNone/>
              <a:defRPr sz="2400" b="1">
                <a:latin typeface="Times New Roman"/>
                <a:ea typeface="Times New Roman"/>
                <a:cs typeface="Times New Roman"/>
                <a:sym typeface="Times New Roman"/>
              </a:defRPr>
            </a:lvl3pPr>
            <a:lvl4pPr marL="0" indent="1371600">
              <a:spcBef>
                <a:spcPts val="500"/>
              </a:spcBef>
              <a:buSzTx/>
              <a:buFontTx/>
              <a:buNone/>
              <a:defRPr sz="2400" b="1">
                <a:latin typeface="Times New Roman"/>
                <a:ea typeface="Times New Roman"/>
                <a:cs typeface="Times New Roman"/>
                <a:sym typeface="Times New Roman"/>
              </a:defRPr>
            </a:lvl4pPr>
            <a:lvl5pPr marL="0" indent="1828800">
              <a:spcBef>
                <a:spcPts val="500"/>
              </a:spcBef>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30" name="Rectangle"/>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latin typeface="Times New Roman"/>
                <a:ea typeface="Times New Roman"/>
                <a:cs typeface="Times New Roman"/>
                <a:sym typeface="Times New Roman"/>
              </a:defRPr>
            </a:pPr>
            <a:endParaRPr/>
          </a:p>
        </p:txBody>
      </p:sp>
      <p:sp>
        <p:nvSpPr>
          <p:cNvPr id="831"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61297586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838" name="Title Text"/>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839"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9788295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846"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6300583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C2D97-6DD5-4868-9BA3-74D1BF81FF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BF081D-80F0-4CC7-B684-526A5E41DC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34E632-7412-41B4-9402-B3CC7F8DD6AE}"/>
              </a:ext>
            </a:extLst>
          </p:cNvPr>
          <p:cNvSpPr>
            <a:spLocks noGrp="1" noChangeArrowheads="1"/>
          </p:cNvSpPr>
          <p:nvPr>
            <p:ph type="sldNum" sz="quarter" idx="12"/>
          </p:nvPr>
        </p:nvSpPr>
        <p:spPr>
          <a:ln/>
        </p:spPr>
        <p:txBody>
          <a:bodyPr/>
          <a:lstStyle>
            <a:lvl1pPr>
              <a:defRPr/>
            </a:lvl1pPr>
          </a:lstStyle>
          <a:p>
            <a:fld id="{18E60649-3CD2-4C6C-BBAB-9ED92B847FF1}" type="slidenum">
              <a:rPr lang="en-US" altLang="en-US"/>
              <a:pPr/>
              <a:t>‹#›</a:t>
            </a:fld>
            <a:endParaRPr lang="en-US" altLang="en-US"/>
          </a:p>
        </p:txBody>
      </p:sp>
    </p:spTree>
    <p:extLst>
      <p:ext uri="{BB962C8B-B14F-4D97-AF65-F5344CB8AC3E}">
        <p14:creationId xmlns:p14="http://schemas.microsoft.com/office/powerpoint/2010/main" val="19725647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53" name="Title Text"/>
          <p:cNvSpPr>
            <a:spLocks noGrp="1"/>
          </p:cNvSpPr>
          <p:nvPr>
            <p:ph type="title"/>
          </p:nvPr>
        </p:nvSpPr>
        <p:spPr>
          <a:xfrm>
            <a:off x="457200" y="273050"/>
            <a:ext cx="3008314" cy="1162050"/>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854" name="Body Level One…"/>
          <p:cNvSpPr>
            <a:spLocks noGrp="1"/>
          </p:cNvSpPr>
          <p:nvPr>
            <p:ph type="body" idx="1"/>
          </p:nvPr>
        </p:nvSpPr>
        <p:spPr>
          <a:xfrm>
            <a:off x="3575050" y="273050"/>
            <a:ext cx="5111750" cy="5853113"/>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55" name="Rectangle"/>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latin typeface="Times New Roman"/>
                <a:ea typeface="Times New Roman"/>
                <a:cs typeface="Times New Roman"/>
                <a:sym typeface="Times New Roman"/>
              </a:defRPr>
            </a:pPr>
            <a:endParaRPr/>
          </a:p>
        </p:txBody>
      </p:sp>
      <p:sp>
        <p:nvSpPr>
          <p:cNvPr id="856"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513809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63" name="Title Text"/>
          <p:cNvSpPr>
            <a:spLocks noGrp="1"/>
          </p:cNvSpPr>
          <p:nvPr>
            <p:ph type="title"/>
          </p:nvPr>
        </p:nvSpPr>
        <p:spPr>
          <a:xfrm>
            <a:off x="1792288" y="4800600"/>
            <a:ext cx="5486401" cy="566738"/>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864"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65" name="Body Level One…"/>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atin typeface="Times New Roman"/>
                <a:ea typeface="Times New Roman"/>
                <a:cs typeface="Times New Roman"/>
                <a:sym typeface="Times New Roman"/>
              </a:defRPr>
            </a:lvl1pPr>
            <a:lvl2pPr marL="0" indent="457200">
              <a:spcBef>
                <a:spcPts val="300"/>
              </a:spcBef>
              <a:buSzTx/>
              <a:buFontTx/>
              <a:buNone/>
              <a:defRPr sz="1400">
                <a:latin typeface="Times New Roman"/>
                <a:ea typeface="Times New Roman"/>
                <a:cs typeface="Times New Roman"/>
                <a:sym typeface="Times New Roman"/>
              </a:defRPr>
            </a:lvl2pPr>
            <a:lvl3pPr marL="0" indent="914400">
              <a:spcBef>
                <a:spcPts val="300"/>
              </a:spcBef>
              <a:buSzTx/>
              <a:buFontTx/>
              <a:buNone/>
              <a:defRPr sz="1400">
                <a:latin typeface="Times New Roman"/>
                <a:ea typeface="Times New Roman"/>
                <a:cs typeface="Times New Roman"/>
                <a:sym typeface="Times New Roman"/>
              </a:defRPr>
            </a:lvl3pPr>
            <a:lvl4pPr marL="0" indent="1371600">
              <a:spcBef>
                <a:spcPts val="300"/>
              </a:spcBef>
              <a:buSzTx/>
              <a:buFontTx/>
              <a:buNone/>
              <a:defRPr sz="1400">
                <a:latin typeface="Times New Roman"/>
                <a:ea typeface="Times New Roman"/>
                <a:cs typeface="Times New Roman"/>
                <a:sym typeface="Times New Roman"/>
              </a:defRPr>
            </a:lvl4pPr>
            <a:lvl5pPr marL="0" indent="1828800">
              <a:spcBef>
                <a:spcPts val="300"/>
              </a:spcBef>
              <a:buSzTx/>
              <a:buFont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66"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954318669"/>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7_Title and Vertical Text">
    <p:spTree>
      <p:nvGrpSpPr>
        <p:cNvPr id="1" name=""/>
        <p:cNvGrpSpPr/>
        <p:nvPr/>
      </p:nvGrpSpPr>
      <p:grpSpPr>
        <a:xfrm>
          <a:off x="0" y="0"/>
          <a:ext cx="0" cy="0"/>
          <a:chOff x="0" y="0"/>
          <a:chExt cx="0" cy="0"/>
        </a:xfrm>
      </p:grpSpPr>
      <p:sp>
        <p:nvSpPr>
          <p:cNvPr id="873" name="Title Text"/>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874" name="Body Level One…"/>
          <p:cNvSpPr>
            <a:spLocks noGrp="1"/>
          </p:cNvSpPr>
          <p:nvPr>
            <p:ph type="body" idx="1"/>
          </p:nvPr>
        </p:nvSpPr>
        <p:spPr>
          <a:xfrm>
            <a:off x="685800" y="1981200"/>
            <a:ext cx="7772400" cy="41148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75"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80762686"/>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7_Vertical Title and Text">
    <p:spTree>
      <p:nvGrpSpPr>
        <p:cNvPr id="1" name=""/>
        <p:cNvGrpSpPr/>
        <p:nvPr/>
      </p:nvGrpSpPr>
      <p:grpSpPr>
        <a:xfrm>
          <a:off x="0" y="0"/>
          <a:ext cx="0" cy="0"/>
          <a:chOff x="0" y="0"/>
          <a:chExt cx="0" cy="0"/>
        </a:xfrm>
      </p:grpSpPr>
      <p:sp>
        <p:nvSpPr>
          <p:cNvPr id="882" name="Title Text"/>
          <p:cNvSpPr>
            <a:spLocks noGrp="1"/>
          </p:cNvSpPr>
          <p:nvPr>
            <p:ph type="title"/>
          </p:nvPr>
        </p:nvSpPr>
        <p:spPr>
          <a:xfrm>
            <a:off x="6515100" y="609600"/>
            <a:ext cx="1943100" cy="54864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883" name="Body Level One…"/>
          <p:cNvSpPr>
            <a:spLocks noGrp="1"/>
          </p:cNvSpPr>
          <p:nvPr>
            <p:ph type="body" idx="1"/>
          </p:nvPr>
        </p:nvSpPr>
        <p:spPr>
          <a:xfrm>
            <a:off x="685800" y="609600"/>
            <a:ext cx="5676900" cy="54864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03836512"/>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Title, Text, and Content">
    <p:spTree>
      <p:nvGrpSpPr>
        <p:cNvPr id="1" name=""/>
        <p:cNvGrpSpPr/>
        <p:nvPr/>
      </p:nvGrpSpPr>
      <p:grpSpPr>
        <a:xfrm>
          <a:off x="0" y="0"/>
          <a:ext cx="0" cy="0"/>
          <a:chOff x="0" y="0"/>
          <a:chExt cx="0" cy="0"/>
        </a:xfrm>
      </p:grpSpPr>
      <p:sp>
        <p:nvSpPr>
          <p:cNvPr id="891" name="Title Text"/>
          <p:cNvSpPr>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892" name="Body Level One…"/>
          <p:cNvSpPr>
            <a:spLocks noGrp="1"/>
          </p:cNvSpPr>
          <p:nvPr>
            <p:ph type="body" sz="half" idx="1"/>
          </p:nvPr>
        </p:nvSpPr>
        <p:spPr>
          <a:xfrm>
            <a:off x="457200" y="1600200"/>
            <a:ext cx="4038600" cy="4525963"/>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93" name="Slide Number"/>
          <p:cNvSpPr>
            <a:spLocks noGrp="1"/>
          </p:cNvSpPr>
          <p:nvPr>
            <p:ph type="sldNum" sz="quarter" idx="2"/>
          </p:nvPr>
        </p:nvSpPr>
        <p:spPr>
          <a:xfrm>
            <a:off x="8384892" y="6245225"/>
            <a:ext cx="301909" cy="288824"/>
          </a:xfrm>
          <a:prstGeom prst="rect">
            <a:avLst/>
          </a:prstGeom>
        </p:spPr>
        <p:txBody>
          <a:bodyPr anchor="t"/>
          <a:lstStyle>
            <a:lvl1pPr>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16850265"/>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6_Title Slide">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00" name="Title Text"/>
          <p:cNvSpPr>
            <a:spLocks noGrp="1"/>
          </p:cNvSpPr>
          <p:nvPr>
            <p:ph type="title"/>
          </p:nvPr>
        </p:nvSpPr>
        <p:spPr>
          <a:xfrm>
            <a:off x="685800" y="2130425"/>
            <a:ext cx="7772400" cy="1470025"/>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901" name="Body Level One…"/>
          <p:cNvSpPr>
            <a:spLocks noGrp="1"/>
          </p:cNvSpPr>
          <p:nvPr>
            <p:ph type="body" sz="quarter" idx="1"/>
          </p:nvPr>
        </p:nvSpPr>
        <p:spPr>
          <a:xfrm>
            <a:off x="1371600" y="3886200"/>
            <a:ext cx="6400800" cy="1752600"/>
          </a:xfrm>
          <a:prstGeom prst="rect">
            <a:avLst/>
          </a:prstGeom>
        </p:spPr>
        <p:txBody>
          <a:bodyPr lIns="44450" tIns="44450" rIns="44450" bIns="44450"/>
          <a:lstStyle>
            <a:lvl1pPr marL="0" indent="0" algn="ctr">
              <a:buSzTx/>
              <a:buFontTx/>
              <a:buNone/>
              <a:defRPr>
                <a:latin typeface="Arial"/>
                <a:ea typeface="Arial"/>
                <a:cs typeface="Arial"/>
                <a:sym typeface="Arial"/>
              </a:defRPr>
            </a:lvl1pPr>
            <a:lvl2pPr marL="0" indent="457200" algn="ctr">
              <a:buSzTx/>
              <a:buFontTx/>
              <a:buNone/>
              <a:defRPr>
                <a:latin typeface="Arial"/>
                <a:ea typeface="Arial"/>
                <a:cs typeface="Arial"/>
                <a:sym typeface="Arial"/>
              </a:defRPr>
            </a:lvl2pPr>
            <a:lvl3pPr marL="0" indent="914400" algn="ctr">
              <a:buSzTx/>
              <a:buFontTx/>
              <a:buNone/>
              <a:defRPr>
                <a:latin typeface="Arial"/>
                <a:ea typeface="Arial"/>
                <a:cs typeface="Arial"/>
                <a:sym typeface="Arial"/>
              </a:defRPr>
            </a:lvl3pPr>
            <a:lvl4pPr marL="0" indent="1371600" algn="ctr">
              <a:buSzTx/>
              <a:buFontTx/>
              <a:buNone/>
              <a:defRPr>
                <a:latin typeface="Arial"/>
                <a:ea typeface="Arial"/>
                <a:cs typeface="Arial"/>
                <a:sym typeface="Arial"/>
              </a:defRPr>
            </a:lvl4pPr>
            <a:lvl5pPr marL="0" indent="1828800" algn="ctr">
              <a:buSzTx/>
              <a:buFont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02"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55457023"/>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8_Section Header">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18" name="Title Text"/>
          <p:cNvSpPr>
            <a:spLocks noGrp="1"/>
          </p:cNvSpPr>
          <p:nvPr>
            <p:ph type="title"/>
          </p:nvPr>
        </p:nvSpPr>
        <p:spPr>
          <a:xfrm>
            <a:off x="722312" y="4406900"/>
            <a:ext cx="7772401" cy="1362075"/>
          </a:xfrm>
          <a:prstGeom prst="rect">
            <a:avLst/>
          </a:prstGeom>
        </p:spPr>
        <p:txBody>
          <a:bodyPr lIns="44450" tIns="44450" rIns="44450" bIns="44450" anchor="t"/>
          <a:lstStyle>
            <a:lvl1pPr algn="l">
              <a:defRPr sz="4000" b="1" cap="all">
                <a:latin typeface="Book Antiqua"/>
                <a:ea typeface="Book Antiqua"/>
                <a:cs typeface="Book Antiqua"/>
                <a:sym typeface="Book Antiqua"/>
              </a:defRPr>
            </a:lvl1pPr>
          </a:lstStyle>
          <a:p>
            <a:r>
              <a:t>Title Text</a:t>
            </a:r>
          </a:p>
        </p:txBody>
      </p:sp>
      <p:sp>
        <p:nvSpPr>
          <p:cNvPr id="919" name="Body Level One…"/>
          <p:cNvSpPr>
            <a:spLocks noGrp="1"/>
          </p:cNvSpPr>
          <p:nvPr>
            <p:ph type="body" sz="quarter" idx="1"/>
          </p:nvPr>
        </p:nvSpPr>
        <p:spPr>
          <a:xfrm>
            <a:off x="722312" y="2906713"/>
            <a:ext cx="7772401" cy="1500188"/>
          </a:xfrm>
          <a:prstGeom prst="rect">
            <a:avLst/>
          </a:prstGeom>
        </p:spPr>
        <p:txBody>
          <a:bodyPr lIns="44450" tIns="44450" rIns="44450" bIns="44450" anchor="b"/>
          <a:lstStyle>
            <a:lvl1pPr marL="0" indent="0">
              <a:spcBef>
                <a:spcPts val="400"/>
              </a:spcBef>
              <a:buSzTx/>
              <a:buFontTx/>
              <a:buNone/>
              <a:defRPr sz="2000">
                <a:latin typeface="Arial"/>
                <a:ea typeface="Arial"/>
                <a:cs typeface="Arial"/>
                <a:sym typeface="Arial"/>
              </a:defRPr>
            </a:lvl1pPr>
            <a:lvl2pPr marL="0" indent="457200">
              <a:spcBef>
                <a:spcPts val="400"/>
              </a:spcBef>
              <a:buSzTx/>
              <a:buFontTx/>
              <a:buNone/>
              <a:defRPr sz="2000">
                <a:latin typeface="Arial"/>
                <a:ea typeface="Arial"/>
                <a:cs typeface="Arial"/>
                <a:sym typeface="Arial"/>
              </a:defRPr>
            </a:lvl2pPr>
            <a:lvl3pPr marL="0" indent="914400">
              <a:spcBef>
                <a:spcPts val="400"/>
              </a:spcBef>
              <a:buSzTx/>
              <a:buFontTx/>
              <a:buNone/>
              <a:defRPr sz="2000">
                <a:latin typeface="Arial"/>
                <a:ea typeface="Arial"/>
                <a:cs typeface="Arial"/>
                <a:sym typeface="Arial"/>
              </a:defRPr>
            </a:lvl3pPr>
            <a:lvl4pPr marL="0" indent="1371600">
              <a:spcBef>
                <a:spcPts val="400"/>
              </a:spcBef>
              <a:buSzTx/>
              <a:buFontTx/>
              <a:buNone/>
              <a:defRPr sz="2000">
                <a:latin typeface="Arial"/>
                <a:ea typeface="Arial"/>
                <a:cs typeface="Arial"/>
                <a:sym typeface="Arial"/>
              </a:defRPr>
            </a:lvl4pPr>
            <a:lvl5pPr marL="0" indent="1828800">
              <a:spcBef>
                <a:spcPts val="40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980649497"/>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8_Two Content">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27" name="Title Text"/>
          <p:cNvSpPr>
            <a:spLocks noGrp="1"/>
          </p:cNvSpPr>
          <p:nvPr>
            <p:ph type="title"/>
          </p:nvPr>
        </p:nvSpPr>
        <p:spPr>
          <a:xfrm>
            <a:off x="685800" y="228600"/>
            <a:ext cx="7772400" cy="11430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928" name="Body Level One…"/>
          <p:cNvSpPr>
            <a:spLocks noGrp="1"/>
          </p:cNvSpPr>
          <p:nvPr>
            <p:ph type="body" sz="half" idx="1"/>
          </p:nvPr>
        </p:nvSpPr>
        <p:spPr>
          <a:xfrm>
            <a:off x="685800" y="1981200"/>
            <a:ext cx="3810000" cy="4114800"/>
          </a:xfrm>
          <a:prstGeom prst="rect">
            <a:avLst/>
          </a:prstGeom>
        </p:spPr>
        <p:txBody>
          <a:bodyPr lIns="44450" tIns="44450" rIns="44450" bIns="44450"/>
          <a:lstStyle>
            <a:lvl1pPr>
              <a:spcBef>
                <a:spcPts val="600"/>
              </a:spcBef>
              <a:buClr>
                <a:srgbClr val="000000"/>
              </a:buClr>
              <a:buSzPct val="75000"/>
              <a:buFont typeface="Helvetica"/>
              <a:defRPr sz="2800">
                <a:latin typeface="Arial"/>
                <a:ea typeface="Arial"/>
                <a:cs typeface="Arial"/>
                <a:sym typeface="Arial"/>
              </a:defRPr>
            </a:lvl1pPr>
            <a:lvl2pPr marL="790575" indent="-333375">
              <a:spcBef>
                <a:spcPts val="600"/>
              </a:spcBef>
              <a:buClr>
                <a:srgbClr val="000000"/>
              </a:buClr>
              <a:buFont typeface="Helvetica"/>
              <a:buChar char="»"/>
              <a:defRPr sz="2800">
                <a:latin typeface="Arial"/>
                <a:ea typeface="Arial"/>
                <a:cs typeface="Arial"/>
                <a:sym typeface="Arial"/>
              </a:defRPr>
            </a:lvl2pPr>
            <a:lvl3pPr marL="1234439" indent="-320039">
              <a:spcBef>
                <a:spcPts val="600"/>
              </a:spcBef>
              <a:buClr>
                <a:srgbClr val="000000"/>
              </a:buClr>
              <a:buFont typeface="Helvetica"/>
              <a:buChar char="–"/>
              <a:defRPr sz="2800">
                <a:latin typeface="Arial"/>
                <a:ea typeface="Arial"/>
                <a:cs typeface="Arial"/>
                <a:sym typeface="Arial"/>
              </a:defRPr>
            </a:lvl3pPr>
            <a:lvl4pPr marL="1727200" indent="-355600">
              <a:spcBef>
                <a:spcPts val="600"/>
              </a:spcBef>
              <a:buClr>
                <a:srgbClr val="000000"/>
              </a:buClr>
              <a:buSzPct val="65000"/>
              <a:buFont typeface="Helvetica"/>
              <a:buChar char="•"/>
              <a:defRPr sz="2800">
                <a:latin typeface="Arial"/>
                <a:ea typeface="Arial"/>
                <a:cs typeface="Arial"/>
                <a:sym typeface="Arial"/>
              </a:defRPr>
            </a:lvl4pPr>
            <a:lvl5pPr marL="2184400" indent="-355600">
              <a:spcBef>
                <a:spcPts val="600"/>
              </a:spcBef>
              <a:buClr>
                <a:srgbClr val="000000"/>
              </a:buClr>
              <a:buFont typeface="Helvetica"/>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9"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64905921"/>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8_Comparison">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36" name="Title Text"/>
          <p:cNvSpPr>
            <a:spLocks noGrp="1"/>
          </p:cNvSpPr>
          <p:nvPr>
            <p:ph type="title"/>
          </p:nvPr>
        </p:nvSpPr>
        <p:spPr>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937" name="Body Level One…"/>
          <p:cNvSpPr>
            <a:spLocks noGrp="1"/>
          </p:cNvSpPr>
          <p:nvPr>
            <p:ph type="body" sz="quarter" idx="1"/>
          </p:nvPr>
        </p:nvSpPr>
        <p:spPr>
          <a:xfrm>
            <a:off x="457200" y="1535112"/>
            <a:ext cx="4040188" cy="639763"/>
          </a:xfrm>
          <a:prstGeom prst="rect">
            <a:avLst/>
          </a:prstGeom>
        </p:spPr>
        <p:txBody>
          <a:bodyPr lIns="44450" tIns="44450" rIns="44450" bIns="44450" anchor="b"/>
          <a:lstStyle>
            <a:lvl1pPr marL="0" indent="0">
              <a:spcBef>
                <a:spcPts val="500"/>
              </a:spcBef>
              <a:buSzTx/>
              <a:buFontTx/>
              <a:buNone/>
              <a:defRPr sz="2400" b="1">
                <a:latin typeface="Arial"/>
                <a:ea typeface="Arial"/>
                <a:cs typeface="Arial"/>
                <a:sym typeface="Arial"/>
              </a:defRPr>
            </a:lvl1pPr>
            <a:lvl2pPr marL="0" indent="457200">
              <a:spcBef>
                <a:spcPts val="500"/>
              </a:spcBef>
              <a:buSzTx/>
              <a:buFontTx/>
              <a:buNone/>
              <a:defRPr sz="2400" b="1">
                <a:latin typeface="Arial"/>
                <a:ea typeface="Arial"/>
                <a:cs typeface="Arial"/>
                <a:sym typeface="Arial"/>
              </a:defRPr>
            </a:lvl2pPr>
            <a:lvl3pPr marL="0" indent="914400">
              <a:spcBef>
                <a:spcPts val="500"/>
              </a:spcBef>
              <a:buSzTx/>
              <a:buFontTx/>
              <a:buNone/>
              <a:defRPr sz="2400" b="1">
                <a:latin typeface="Arial"/>
                <a:ea typeface="Arial"/>
                <a:cs typeface="Arial"/>
                <a:sym typeface="Arial"/>
              </a:defRPr>
            </a:lvl3pPr>
            <a:lvl4pPr marL="0" indent="1371600">
              <a:spcBef>
                <a:spcPts val="500"/>
              </a:spcBef>
              <a:buSzTx/>
              <a:buFontTx/>
              <a:buNone/>
              <a:defRPr sz="2400" b="1">
                <a:latin typeface="Arial"/>
                <a:ea typeface="Arial"/>
                <a:cs typeface="Arial"/>
                <a:sym typeface="Arial"/>
              </a:defRPr>
            </a:lvl4pPr>
            <a:lvl5pPr marL="0" indent="1828800">
              <a:spcBef>
                <a:spcPts val="500"/>
              </a:spcBef>
              <a:buSzTx/>
              <a:buFont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8" name="Rectangle"/>
          <p:cNvSpPr>
            <a:spLocks noGrp="1"/>
          </p:cNvSpPr>
          <p:nvPr>
            <p:ph type="body" sz="quarter" idx="13"/>
          </p:nvPr>
        </p:nvSpPr>
        <p:spPr>
          <a:xfrm>
            <a:off x="4645025" y="1535112"/>
            <a:ext cx="4041775" cy="639763"/>
          </a:xfrm>
          <a:prstGeom prst="rect">
            <a:avLst/>
          </a:prstGeom>
        </p:spPr>
        <p:txBody>
          <a:bodyPr lIns="44450" tIns="44450" rIns="44450" bIns="44450" anchor="b"/>
          <a:lstStyle/>
          <a:p>
            <a:pPr marL="0" indent="0">
              <a:spcBef>
                <a:spcPts val="500"/>
              </a:spcBef>
              <a:buSzTx/>
              <a:buFontTx/>
              <a:buNone/>
              <a:defRPr sz="2400" b="1">
                <a:latin typeface="Arial"/>
                <a:ea typeface="Arial"/>
                <a:cs typeface="Arial"/>
                <a:sym typeface="Arial"/>
              </a:defRPr>
            </a:pPr>
            <a:endParaRPr/>
          </a:p>
        </p:txBody>
      </p:sp>
      <p:sp>
        <p:nvSpPr>
          <p:cNvPr id="939"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1303388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7_Title Only">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46" name="Title Text"/>
          <p:cNvSpPr>
            <a:spLocks noGrp="1"/>
          </p:cNvSpPr>
          <p:nvPr>
            <p:ph type="title"/>
          </p:nvPr>
        </p:nvSpPr>
        <p:spPr>
          <a:xfrm>
            <a:off x="685800" y="228600"/>
            <a:ext cx="7772400" cy="11430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947"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784445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3221CBF-1007-4A41-BFF1-0226F1448A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D589D9-EA16-4CDE-8E6B-747EA5FA66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F92FE32-6252-4367-B9DC-13238203739F}"/>
              </a:ext>
            </a:extLst>
          </p:cNvPr>
          <p:cNvSpPr>
            <a:spLocks noGrp="1" noChangeArrowheads="1"/>
          </p:cNvSpPr>
          <p:nvPr>
            <p:ph type="sldNum" sz="quarter" idx="12"/>
          </p:nvPr>
        </p:nvSpPr>
        <p:spPr>
          <a:ln/>
        </p:spPr>
        <p:txBody>
          <a:bodyPr/>
          <a:lstStyle>
            <a:lvl1pPr>
              <a:defRPr/>
            </a:lvl1pPr>
          </a:lstStyle>
          <a:p>
            <a:fld id="{684B9DB0-EE12-480B-863F-CFEF63AECD76}" type="slidenum">
              <a:rPr lang="en-US" altLang="en-US"/>
              <a:pPr/>
              <a:t>‹#›</a:t>
            </a:fld>
            <a:endParaRPr lang="en-US" altLang="en-US"/>
          </a:p>
        </p:txBody>
      </p:sp>
    </p:spTree>
    <p:extLst>
      <p:ext uri="{BB962C8B-B14F-4D97-AF65-F5344CB8AC3E}">
        <p14:creationId xmlns:p14="http://schemas.microsoft.com/office/powerpoint/2010/main" val="2798882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6_Blank">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54"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0407911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8_Content with Caption">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61" name="Title Text"/>
          <p:cNvSpPr>
            <a:spLocks noGrp="1"/>
          </p:cNvSpPr>
          <p:nvPr>
            <p:ph type="title"/>
          </p:nvPr>
        </p:nvSpPr>
        <p:spPr>
          <a:xfrm>
            <a:off x="457200" y="273050"/>
            <a:ext cx="3008314" cy="1162050"/>
          </a:xfrm>
          <a:prstGeom prst="rect">
            <a:avLst/>
          </a:prstGeom>
        </p:spPr>
        <p:txBody>
          <a:bodyPr lIns="44450" tIns="44450" rIns="44450" bIns="44450" anchor="b"/>
          <a:lstStyle>
            <a:lvl1pPr algn="l">
              <a:defRPr sz="2000" b="1">
                <a:latin typeface="Book Antiqua"/>
                <a:ea typeface="Book Antiqua"/>
                <a:cs typeface="Book Antiqua"/>
                <a:sym typeface="Book Antiqua"/>
              </a:defRPr>
            </a:lvl1pPr>
          </a:lstStyle>
          <a:p>
            <a:r>
              <a:t>Title Text</a:t>
            </a:r>
          </a:p>
        </p:txBody>
      </p:sp>
      <p:sp>
        <p:nvSpPr>
          <p:cNvPr id="962" name="Body Level One…"/>
          <p:cNvSpPr>
            <a:spLocks noGrp="1"/>
          </p:cNvSpPr>
          <p:nvPr>
            <p:ph type="body" idx="1"/>
          </p:nvPr>
        </p:nvSpPr>
        <p:spPr>
          <a:xfrm>
            <a:off x="3575050" y="273050"/>
            <a:ext cx="5111750" cy="5853113"/>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3" name="Rectangle"/>
          <p:cNvSpPr>
            <a:spLocks noGrp="1"/>
          </p:cNvSpPr>
          <p:nvPr>
            <p:ph type="body" sz="half" idx="13"/>
          </p:nvPr>
        </p:nvSpPr>
        <p:spPr>
          <a:xfrm>
            <a:off x="457199" y="1435100"/>
            <a:ext cx="3008315" cy="4691063"/>
          </a:xfrm>
          <a:prstGeom prst="rect">
            <a:avLst/>
          </a:prstGeom>
        </p:spPr>
        <p:txBody>
          <a:bodyPr lIns="44450" tIns="44450" rIns="44450" bIns="44450"/>
          <a:lstStyle/>
          <a:p>
            <a:pPr marL="0" indent="0">
              <a:spcBef>
                <a:spcPts val="300"/>
              </a:spcBef>
              <a:buSzTx/>
              <a:buFontTx/>
              <a:buNone/>
              <a:defRPr sz="1400">
                <a:latin typeface="Arial"/>
                <a:ea typeface="Arial"/>
                <a:cs typeface="Arial"/>
                <a:sym typeface="Arial"/>
              </a:defRPr>
            </a:pPr>
            <a:endParaRPr/>
          </a:p>
        </p:txBody>
      </p:sp>
      <p:sp>
        <p:nvSpPr>
          <p:cNvPr id="964"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2859675"/>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8_Picture with Caption">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71" name="Title Text"/>
          <p:cNvSpPr>
            <a:spLocks noGrp="1"/>
          </p:cNvSpPr>
          <p:nvPr>
            <p:ph type="title"/>
          </p:nvPr>
        </p:nvSpPr>
        <p:spPr>
          <a:xfrm>
            <a:off x="1792288" y="4800600"/>
            <a:ext cx="5486401" cy="566738"/>
          </a:xfrm>
          <a:prstGeom prst="rect">
            <a:avLst/>
          </a:prstGeom>
        </p:spPr>
        <p:txBody>
          <a:bodyPr lIns="44450" tIns="44450" rIns="44450" bIns="44450" anchor="b"/>
          <a:lstStyle>
            <a:lvl1pPr algn="l">
              <a:defRPr sz="2000" b="1">
                <a:latin typeface="Book Antiqua"/>
                <a:ea typeface="Book Antiqua"/>
                <a:cs typeface="Book Antiqua"/>
                <a:sym typeface="Book Antiqua"/>
              </a:defRPr>
            </a:lvl1pPr>
          </a:lstStyle>
          <a:p>
            <a:r>
              <a:t>Title Text</a:t>
            </a:r>
          </a:p>
        </p:txBody>
      </p:sp>
      <p:sp>
        <p:nvSpPr>
          <p:cNvPr id="972"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973" name="Body Level One…"/>
          <p:cNvSpPr>
            <a:spLocks noGrp="1"/>
          </p:cNvSpPr>
          <p:nvPr>
            <p:ph type="body" sz="quarter" idx="1"/>
          </p:nvPr>
        </p:nvSpPr>
        <p:spPr>
          <a:xfrm>
            <a:off x="1792288" y="5367337"/>
            <a:ext cx="5486401" cy="804863"/>
          </a:xfrm>
          <a:prstGeom prst="rect">
            <a:avLst/>
          </a:prstGeom>
        </p:spPr>
        <p:txBody>
          <a:bodyPr lIns="44450" tIns="44450" rIns="44450" bIns="44450"/>
          <a:lstStyle>
            <a:lvl1pPr marL="0" indent="0">
              <a:spcBef>
                <a:spcPts val="300"/>
              </a:spcBef>
              <a:buSzTx/>
              <a:buFontTx/>
              <a:buNone/>
              <a:defRPr sz="1400">
                <a:latin typeface="Arial"/>
                <a:ea typeface="Arial"/>
                <a:cs typeface="Arial"/>
                <a:sym typeface="Arial"/>
              </a:defRPr>
            </a:lvl1pPr>
            <a:lvl2pPr marL="0" indent="457200">
              <a:spcBef>
                <a:spcPts val="300"/>
              </a:spcBef>
              <a:buSzTx/>
              <a:buFontTx/>
              <a:buNone/>
              <a:defRPr sz="1400">
                <a:latin typeface="Arial"/>
                <a:ea typeface="Arial"/>
                <a:cs typeface="Arial"/>
                <a:sym typeface="Arial"/>
              </a:defRPr>
            </a:lvl2pPr>
            <a:lvl3pPr marL="0" indent="914400">
              <a:spcBef>
                <a:spcPts val="300"/>
              </a:spcBef>
              <a:buSzTx/>
              <a:buFontTx/>
              <a:buNone/>
              <a:defRPr sz="1400">
                <a:latin typeface="Arial"/>
                <a:ea typeface="Arial"/>
                <a:cs typeface="Arial"/>
                <a:sym typeface="Arial"/>
              </a:defRPr>
            </a:lvl3pPr>
            <a:lvl4pPr marL="0" indent="1371600">
              <a:spcBef>
                <a:spcPts val="300"/>
              </a:spcBef>
              <a:buSzTx/>
              <a:buFontTx/>
              <a:buNone/>
              <a:defRPr sz="1400">
                <a:latin typeface="Arial"/>
                <a:ea typeface="Arial"/>
                <a:cs typeface="Arial"/>
                <a:sym typeface="Arial"/>
              </a:defRPr>
            </a:lvl4pPr>
            <a:lvl5pPr marL="0" indent="1828800">
              <a:spcBef>
                <a:spcPts val="300"/>
              </a:spcBef>
              <a:buSzTx/>
              <a:buFont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74"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66562314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8_Title and Vertical Text">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81" name="Title Text"/>
          <p:cNvSpPr>
            <a:spLocks noGrp="1"/>
          </p:cNvSpPr>
          <p:nvPr>
            <p:ph type="title"/>
          </p:nvPr>
        </p:nvSpPr>
        <p:spPr>
          <a:xfrm>
            <a:off x="685800" y="228600"/>
            <a:ext cx="7772400" cy="11430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982" name="Body Level One…"/>
          <p:cNvSpPr>
            <a:spLocks noGrp="1"/>
          </p:cNvSpPr>
          <p:nvPr>
            <p:ph type="body" idx="1"/>
          </p:nvPr>
        </p:nvSpPr>
        <p:spPr>
          <a:xfrm>
            <a:off x="685800" y="1981200"/>
            <a:ext cx="7772400" cy="4114800"/>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3"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98103326"/>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8_Vertical Title and Text">
    <p:bg>
      <p:bgPr>
        <a:gradFill flip="none" rotWithShape="1">
          <a:gsLst>
            <a:gs pos="0">
              <a:srgbClr val="ECFFFF"/>
            </a:gs>
            <a:gs pos="40000">
              <a:srgbClr val="E7FFFF"/>
            </a:gs>
            <a:gs pos="100000">
              <a:srgbClr val="4F8E8E"/>
            </a:gs>
          </a:gsLst>
          <a:path path="circle">
            <a:fillToRect l="50000" t="50000" r="50000" b="50000"/>
          </a:path>
        </a:gradFill>
        <a:effectLst/>
      </p:bgPr>
    </p:bg>
    <p:spTree>
      <p:nvGrpSpPr>
        <p:cNvPr id="1" name=""/>
        <p:cNvGrpSpPr/>
        <p:nvPr/>
      </p:nvGrpSpPr>
      <p:grpSpPr>
        <a:xfrm>
          <a:off x="0" y="0"/>
          <a:ext cx="0" cy="0"/>
          <a:chOff x="0" y="0"/>
          <a:chExt cx="0" cy="0"/>
        </a:xfrm>
      </p:grpSpPr>
      <p:sp>
        <p:nvSpPr>
          <p:cNvPr id="990" name="Title Text"/>
          <p:cNvSpPr>
            <a:spLocks noGrp="1"/>
          </p:cNvSpPr>
          <p:nvPr>
            <p:ph type="title"/>
          </p:nvPr>
        </p:nvSpPr>
        <p:spPr>
          <a:xfrm>
            <a:off x="6515100" y="228600"/>
            <a:ext cx="1943100" cy="5867400"/>
          </a:xfrm>
          <a:prstGeom prst="rect">
            <a:avLst/>
          </a:prstGeom>
        </p:spPr>
        <p:txBody>
          <a:bodyPr lIns="44450" tIns="44450" rIns="44450" bIns="44450" anchor="b"/>
          <a:lstStyle>
            <a:lvl1pPr>
              <a:defRPr>
                <a:latin typeface="Book Antiqua"/>
                <a:ea typeface="Book Antiqua"/>
                <a:cs typeface="Book Antiqua"/>
                <a:sym typeface="Book Antiqua"/>
              </a:defRPr>
            </a:lvl1pPr>
          </a:lstStyle>
          <a:p>
            <a:r>
              <a:t>Title Text</a:t>
            </a:r>
          </a:p>
        </p:txBody>
      </p:sp>
      <p:sp>
        <p:nvSpPr>
          <p:cNvPr id="991" name="Body Level One…"/>
          <p:cNvSpPr>
            <a:spLocks noGrp="1"/>
          </p:cNvSpPr>
          <p:nvPr>
            <p:ph type="body" idx="1"/>
          </p:nvPr>
        </p:nvSpPr>
        <p:spPr>
          <a:xfrm>
            <a:off x="685800" y="228600"/>
            <a:ext cx="5676900" cy="5867400"/>
          </a:xfrm>
          <a:prstGeom prst="rect">
            <a:avLst/>
          </a:prstGeom>
        </p:spPr>
        <p:txBody>
          <a:bodyPr lIns="44450" tIns="44450" rIns="44450" bIns="44450"/>
          <a:lstStyle>
            <a:lvl1pPr>
              <a:buClr>
                <a:srgbClr val="000000"/>
              </a:buClr>
              <a:buSzPct val="75000"/>
              <a:buFont typeface="Helvetica"/>
              <a:defRPr>
                <a:latin typeface="Arial"/>
                <a:ea typeface="Arial"/>
                <a:cs typeface="Arial"/>
                <a:sym typeface="Arial"/>
              </a:defRPr>
            </a:lvl1pPr>
            <a:lvl2pPr>
              <a:buClr>
                <a:srgbClr val="000000"/>
              </a:buClr>
              <a:buFont typeface="Helvetica"/>
              <a:buChar char="»"/>
              <a:defRPr>
                <a:latin typeface="Arial"/>
                <a:ea typeface="Arial"/>
                <a:cs typeface="Arial"/>
                <a:sym typeface="Arial"/>
              </a:defRPr>
            </a:lvl2pPr>
            <a:lvl3pPr>
              <a:buClr>
                <a:srgbClr val="000000"/>
              </a:buClr>
              <a:buFont typeface="Helvetica"/>
              <a:buChar char="–"/>
              <a:defRPr>
                <a:latin typeface="Arial"/>
                <a:ea typeface="Arial"/>
                <a:cs typeface="Arial"/>
                <a:sym typeface="Arial"/>
              </a:defRPr>
            </a:lvl3pPr>
            <a:lvl4pPr>
              <a:buClr>
                <a:srgbClr val="000000"/>
              </a:buClr>
              <a:buSzPct val="65000"/>
              <a:buFont typeface="Helvetica"/>
              <a:buChar char="•"/>
              <a:defRPr>
                <a:latin typeface="Arial"/>
                <a:ea typeface="Arial"/>
                <a:cs typeface="Arial"/>
                <a:sym typeface="Arial"/>
              </a:defRPr>
            </a:lvl4pPr>
            <a:lvl5pPr>
              <a:buClr>
                <a:srgbClr val="000000"/>
              </a:buClr>
              <a:buFont typeface="Helvetica"/>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2" name="Slide Number"/>
          <p:cNvSpPr>
            <a:spLocks noGrp="1"/>
          </p:cNvSpPr>
          <p:nvPr>
            <p:ph type="sldNum" sz="quarter" idx="2"/>
          </p:nvPr>
        </p:nvSpPr>
        <p:spPr>
          <a:xfrm>
            <a:off x="8404859" y="6245225"/>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071365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000A1E"/>
        </a:solidFill>
        <a:effectLst/>
      </p:bgPr>
    </p:bg>
    <p:spTree>
      <p:nvGrpSpPr>
        <p:cNvPr id="1" name=""/>
        <p:cNvGrpSpPr/>
        <p:nvPr/>
      </p:nvGrpSpPr>
      <p:grpSpPr>
        <a:xfrm>
          <a:off x="0" y="0"/>
          <a:ext cx="0" cy="0"/>
          <a:chOff x="0" y="0"/>
          <a:chExt cx="0" cy="0"/>
        </a:xfrm>
      </p:grpSpPr>
      <p:sp>
        <p:nvSpPr>
          <p:cNvPr id="999" name="Title Text"/>
          <p:cNvSpPr>
            <a:spLocks noGrp="1"/>
          </p:cNvSpPr>
          <p:nvPr>
            <p:ph type="title"/>
          </p:nvPr>
        </p:nvSpPr>
        <p:spPr>
          <a:xfrm>
            <a:off x="685800" y="1122362"/>
            <a:ext cx="7772400" cy="2387601"/>
          </a:xfrm>
          <a:prstGeom prst="rect">
            <a:avLst/>
          </a:prstGeom>
        </p:spPr>
        <p:txBody>
          <a:bodyPr anchor="b"/>
          <a:lstStyle>
            <a:lvl1pPr>
              <a:lnSpc>
                <a:spcPct val="90000"/>
              </a:lnSpc>
              <a:defRPr sz="6000">
                <a:solidFill>
                  <a:srgbClr val="FFFFFF"/>
                </a:solidFill>
                <a:latin typeface="Calibri Light"/>
                <a:ea typeface="Calibri Light"/>
                <a:cs typeface="Calibri Light"/>
                <a:sym typeface="Calibri Light"/>
              </a:defRPr>
            </a:lvl1pPr>
          </a:lstStyle>
          <a:p>
            <a:r>
              <a:t>Title Text</a:t>
            </a:r>
          </a:p>
        </p:txBody>
      </p:sp>
      <p:sp>
        <p:nvSpPr>
          <p:cNvPr id="1000" name="Body Level One…"/>
          <p:cNvSpPr>
            <a:spLocks noGrp="1"/>
          </p:cNvSpPr>
          <p:nvPr>
            <p:ph type="body" sz="quarter" idx="1"/>
          </p:nvPr>
        </p:nvSpPr>
        <p:spPr>
          <a:xfrm>
            <a:off x="1143000" y="3602037"/>
            <a:ext cx="6858000" cy="1655763"/>
          </a:xfrm>
          <a:prstGeom prst="rect">
            <a:avLst/>
          </a:prstGeom>
        </p:spPr>
        <p:txBody>
          <a:bodyPr/>
          <a:lstStyle>
            <a:lvl1pPr marL="0" indent="0" algn="ctr">
              <a:lnSpc>
                <a:spcPct val="90000"/>
              </a:lnSpc>
              <a:spcBef>
                <a:spcPts val="1000"/>
              </a:spcBef>
              <a:buSzTx/>
              <a:buFontTx/>
              <a:buNone/>
              <a:defRPr sz="2400">
                <a:solidFill>
                  <a:srgbClr val="FFFFFF"/>
                </a:solidFill>
              </a:defRPr>
            </a:lvl1pPr>
            <a:lvl2pPr marL="0" indent="457200" algn="ctr">
              <a:lnSpc>
                <a:spcPct val="90000"/>
              </a:lnSpc>
              <a:spcBef>
                <a:spcPts val="1000"/>
              </a:spcBef>
              <a:buSzTx/>
              <a:buFontTx/>
              <a:buNone/>
              <a:defRPr sz="2400">
                <a:solidFill>
                  <a:srgbClr val="FFFFFF"/>
                </a:solidFill>
              </a:defRPr>
            </a:lvl2pPr>
            <a:lvl3pPr marL="0" indent="914400" algn="ctr">
              <a:lnSpc>
                <a:spcPct val="90000"/>
              </a:lnSpc>
              <a:spcBef>
                <a:spcPts val="1000"/>
              </a:spcBef>
              <a:buSzTx/>
              <a:buFontTx/>
              <a:buNone/>
              <a:defRPr sz="2400">
                <a:solidFill>
                  <a:srgbClr val="FFFFFF"/>
                </a:solidFill>
              </a:defRPr>
            </a:lvl3pPr>
            <a:lvl4pPr marL="0" indent="1371600" algn="ctr">
              <a:lnSpc>
                <a:spcPct val="90000"/>
              </a:lnSpc>
              <a:spcBef>
                <a:spcPts val="1000"/>
              </a:spcBef>
              <a:buSzTx/>
              <a:buFontTx/>
              <a:buNone/>
              <a:defRPr sz="2400">
                <a:solidFill>
                  <a:srgbClr val="FFFFFF"/>
                </a:solidFill>
              </a:defRPr>
            </a:lvl4pPr>
            <a:lvl5pPr marL="0" indent="1828800" algn="ctr">
              <a:lnSpc>
                <a:spcPct val="90000"/>
              </a:lnSpc>
              <a:spcBef>
                <a:spcPts val="1000"/>
              </a:spcBef>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1"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6710808"/>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00A1E"/>
        </a:solidFill>
        <a:effectLst/>
      </p:bgPr>
    </p:bg>
    <p:spTree>
      <p:nvGrpSpPr>
        <p:cNvPr id="1" name=""/>
        <p:cNvGrpSpPr/>
        <p:nvPr/>
      </p:nvGrpSpPr>
      <p:grpSpPr>
        <a:xfrm>
          <a:off x="0" y="0"/>
          <a:ext cx="0" cy="0"/>
          <a:chOff x="0" y="0"/>
          <a:chExt cx="0" cy="0"/>
        </a:xfrm>
      </p:grpSpPr>
      <p:sp>
        <p:nvSpPr>
          <p:cNvPr id="1008" name="Title Text"/>
          <p:cNvSpPr>
            <a:spLocks noGrp="1"/>
          </p:cNvSpPr>
          <p:nvPr>
            <p:ph type="title"/>
          </p:nvPr>
        </p:nvSpPr>
        <p:spPr>
          <a:xfrm>
            <a:off x="628650" y="365125"/>
            <a:ext cx="7886700" cy="1325564"/>
          </a:xfrm>
          <a:prstGeom prst="rect">
            <a:avLst/>
          </a:prstGeom>
        </p:spPr>
        <p:txBody>
          <a:bodyPr/>
          <a:lstStyle>
            <a:lvl1pPr algn="l">
              <a:lnSpc>
                <a:spcPct val="90000"/>
              </a:lnSpc>
              <a:defRPr>
                <a:solidFill>
                  <a:srgbClr val="FFFFFF"/>
                </a:solidFill>
                <a:latin typeface="Calibri Light"/>
                <a:ea typeface="Calibri Light"/>
                <a:cs typeface="Calibri Light"/>
                <a:sym typeface="Calibri Light"/>
              </a:defRPr>
            </a:lvl1pPr>
          </a:lstStyle>
          <a:p>
            <a:r>
              <a:t>Title Text</a:t>
            </a:r>
          </a:p>
        </p:txBody>
      </p:sp>
      <p:sp>
        <p:nvSpPr>
          <p:cNvPr id="1009" name="Body Level One…"/>
          <p:cNvSpPr>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defRPr sz="2800">
                <a:solidFill>
                  <a:srgbClr val="FFFFFF"/>
                </a:solidFill>
              </a:defRPr>
            </a:lvl1pPr>
            <a:lvl2pPr marL="723900" indent="-266700">
              <a:lnSpc>
                <a:spcPct val="90000"/>
              </a:lnSpc>
              <a:spcBef>
                <a:spcPts val="1000"/>
              </a:spcBef>
              <a:buChar char="•"/>
              <a:defRPr sz="2800">
                <a:solidFill>
                  <a:srgbClr val="FFFFFF"/>
                </a:solidFill>
              </a:defRPr>
            </a:lvl2pPr>
            <a:lvl3pPr marL="1234439" indent="-320039">
              <a:lnSpc>
                <a:spcPct val="90000"/>
              </a:lnSpc>
              <a:spcBef>
                <a:spcPts val="1000"/>
              </a:spcBef>
              <a:defRPr sz="2800">
                <a:solidFill>
                  <a:srgbClr val="FFFFFF"/>
                </a:solidFill>
              </a:defRPr>
            </a:lvl3pPr>
            <a:lvl4pPr marL="1727200" indent="-355600">
              <a:lnSpc>
                <a:spcPct val="90000"/>
              </a:lnSpc>
              <a:spcBef>
                <a:spcPts val="1000"/>
              </a:spcBef>
              <a:buChar char="•"/>
              <a:defRPr sz="2800">
                <a:solidFill>
                  <a:srgbClr val="FFFFFF"/>
                </a:solidFill>
              </a:defRPr>
            </a:lvl4pPr>
            <a:lvl5pPr marL="2184400" indent="-355600">
              <a:lnSpc>
                <a:spcPct val="90000"/>
              </a:lnSpc>
              <a:spcBef>
                <a:spcPts val="10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0"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061533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A1E"/>
        </a:solidFill>
        <a:effectLst/>
      </p:bgPr>
    </p:bg>
    <p:spTree>
      <p:nvGrpSpPr>
        <p:cNvPr id="1" name=""/>
        <p:cNvGrpSpPr/>
        <p:nvPr/>
      </p:nvGrpSpPr>
      <p:grpSpPr>
        <a:xfrm>
          <a:off x="0" y="0"/>
          <a:ext cx="0" cy="0"/>
          <a:chOff x="0" y="0"/>
          <a:chExt cx="0" cy="0"/>
        </a:xfrm>
      </p:grpSpPr>
      <p:sp>
        <p:nvSpPr>
          <p:cNvPr id="1017" name="Title Text"/>
          <p:cNvSpPr>
            <a:spLocks noGrp="1"/>
          </p:cNvSpPr>
          <p:nvPr>
            <p:ph type="title"/>
          </p:nvPr>
        </p:nvSpPr>
        <p:spPr>
          <a:xfrm>
            <a:off x="623887" y="1709739"/>
            <a:ext cx="7886701" cy="2852737"/>
          </a:xfrm>
          <a:prstGeom prst="rect">
            <a:avLst/>
          </a:prstGeom>
        </p:spPr>
        <p:txBody>
          <a:bodyPr anchor="b"/>
          <a:lstStyle>
            <a:lvl1pPr algn="l">
              <a:lnSpc>
                <a:spcPct val="90000"/>
              </a:lnSpc>
              <a:defRPr sz="6000">
                <a:solidFill>
                  <a:srgbClr val="FFFFFF"/>
                </a:solidFill>
                <a:latin typeface="Calibri Light"/>
                <a:ea typeface="Calibri Light"/>
                <a:cs typeface="Calibri Light"/>
                <a:sym typeface="Calibri Light"/>
              </a:defRPr>
            </a:lvl1pPr>
          </a:lstStyle>
          <a:p>
            <a:r>
              <a:t>Title Text</a:t>
            </a:r>
          </a:p>
        </p:txBody>
      </p:sp>
      <p:sp>
        <p:nvSpPr>
          <p:cNvPr id="1018" name="Body Level One…"/>
          <p:cNvSpPr>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FontTx/>
              <a:buNone/>
              <a:defRPr sz="2400">
                <a:solidFill>
                  <a:srgbClr val="FFFFFF"/>
                </a:solidFill>
              </a:defRPr>
            </a:lvl1pPr>
            <a:lvl2pPr marL="0" indent="457200">
              <a:lnSpc>
                <a:spcPct val="90000"/>
              </a:lnSpc>
              <a:spcBef>
                <a:spcPts val="1000"/>
              </a:spcBef>
              <a:buSzTx/>
              <a:buFontTx/>
              <a:buNone/>
              <a:defRPr sz="2400">
                <a:solidFill>
                  <a:srgbClr val="FFFFFF"/>
                </a:solidFill>
              </a:defRPr>
            </a:lvl2pPr>
            <a:lvl3pPr marL="0" indent="914400">
              <a:lnSpc>
                <a:spcPct val="90000"/>
              </a:lnSpc>
              <a:spcBef>
                <a:spcPts val="1000"/>
              </a:spcBef>
              <a:buSzTx/>
              <a:buFontTx/>
              <a:buNone/>
              <a:defRPr sz="2400">
                <a:solidFill>
                  <a:srgbClr val="FFFFFF"/>
                </a:solidFill>
              </a:defRPr>
            </a:lvl3pPr>
            <a:lvl4pPr marL="0" indent="1371600">
              <a:lnSpc>
                <a:spcPct val="90000"/>
              </a:lnSpc>
              <a:spcBef>
                <a:spcPts val="1000"/>
              </a:spcBef>
              <a:buSzTx/>
              <a:buFontTx/>
              <a:buNone/>
              <a:defRPr sz="2400">
                <a:solidFill>
                  <a:srgbClr val="FFFFFF"/>
                </a:solidFill>
              </a:defRPr>
            </a:lvl4pPr>
            <a:lvl5pPr marL="0" indent="1828800">
              <a:lnSpc>
                <a:spcPct val="90000"/>
              </a:lnSpc>
              <a:spcBef>
                <a:spcPts val="1000"/>
              </a:spcBef>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9"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90874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A1E"/>
        </a:solidFill>
        <a:effectLst/>
      </p:bgPr>
    </p:bg>
    <p:spTree>
      <p:nvGrpSpPr>
        <p:cNvPr id="1" name=""/>
        <p:cNvGrpSpPr/>
        <p:nvPr/>
      </p:nvGrpSpPr>
      <p:grpSpPr>
        <a:xfrm>
          <a:off x="0" y="0"/>
          <a:ext cx="0" cy="0"/>
          <a:chOff x="0" y="0"/>
          <a:chExt cx="0" cy="0"/>
        </a:xfrm>
      </p:grpSpPr>
      <p:sp>
        <p:nvSpPr>
          <p:cNvPr id="1026" name="Title Text"/>
          <p:cNvSpPr>
            <a:spLocks noGrp="1"/>
          </p:cNvSpPr>
          <p:nvPr>
            <p:ph type="title"/>
          </p:nvPr>
        </p:nvSpPr>
        <p:spPr>
          <a:xfrm>
            <a:off x="628650" y="365125"/>
            <a:ext cx="7886700" cy="1325564"/>
          </a:xfrm>
          <a:prstGeom prst="rect">
            <a:avLst/>
          </a:prstGeom>
        </p:spPr>
        <p:txBody>
          <a:bodyPr/>
          <a:lstStyle>
            <a:lvl1pPr algn="l">
              <a:lnSpc>
                <a:spcPct val="90000"/>
              </a:lnSpc>
              <a:defRPr>
                <a:solidFill>
                  <a:srgbClr val="FFFFFF"/>
                </a:solidFill>
                <a:latin typeface="Calibri Light"/>
                <a:ea typeface="Calibri Light"/>
                <a:cs typeface="Calibri Light"/>
                <a:sym typeface="Calibri Light"/>
              </a:defRPr>
            </a:lvl1pPr>
          </a:lstStyle>
          <a:p>
            <a:r>
              <a:t>Title Text</a:t>
            </a:r>
          </a:p>
        </p:txBody>
      </p:sp>
      <p:sp>
        <p:nvSpPr>
          <p:cNvPr id="1027" name="Body Level One…"/>
          <p:cNvSpPr>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defRPr sz="2800">
                <a:solidFill>
                  <a:srgbClr val="FFFFFF"/>
                </a:solidFill>
              </a:defRPr>
            </a:lvl1pPr>
            <a:lvl2pPr marL="723900" indent="-266700">
              <a:lnSpc>
                <a:spcPct val="90000"/>
              </a:lnSpc>
              <a:spcBef>
                <a:spcPts val="1000"/>
              </a:spcBef>
              <a:buChar char="•"/>
              <a:defRPr sz="2800">
                <a:solidFill>
                  <a:srgbClr val="FFFFFF"/>
                </a:solidFill>
              </a:defRPr>
            </a:lvl2pPr>
            <a:lvl3pPr marL="1234439" indent="-320039">
              <a:lnSpc>
                <a:spcPct val="90000"/>
              </a:lnSpc>
              <a:spcBef>
                <a:spcPts val="1000"/>
              </a:spcBef>
              <a:defRPr sz="2800">
                <a:solidFill>
                  <a:srgbClr val="FFFFFF"/>
                </a:solidFill>
              </a:defRPr>
            </a:lvl3pPr>
            <a:lvl4pPr marL="1727200" indent="-355600">
              <a:lnSpc>
                <a:spcPct val="90000"/>
              </a:lnSpc>
              <a:spcBef>
                <a:spcPts val="1000"/>
              </a:spcBef>
              <a:buChar char="•"/>
              <a:defRPr sz="2800">
                <a:solidFill>
                  <a:srgbClr val="FFFFFF"/>
                </a:solidFill>
              </a:defRPr>
            </a:lvl4pPr>
            <a:lvl5pPr marL="2184400" indent="-355600">
              <a:lnSpc>
                <a:spcPct val="90000"/>
              </a:lnSpc>
              <a:spcBef>
                <a:spcPts val="10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8"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4922703"/>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A1E"/>
        </a:solidFill>
        <a:effectLst/>
      </p:bgPr>
    </p:bg>
    <p:spTree>
      <p:nvGrpSpPr>
        <p:cNvPr id="1" name=""/>
        <p:cNvGrpSpPr/>
        <p:nvPr/>
      </p:nvGrpSpPr>
      <p:grpSpPr>
        <a:xfrm>
          <a:off x="0" y="0"/>
          <a:ext cx="0" cy="0"/>
          <a:chOff x="0" y="0"/>
          <a:chExt cx="0" cy="0"/>
        </a:xfrm>
      </p:grpSpPr>
      <p:sp>
        <p:nvSpPr>
          <p:cNvPr id="1035" name="Title Text"/>
          <p:cNvSpPr>
            <a:spLocks noGrp="1"/>
          </p:cNvSpPr>
          <p:nvPr>
            <p:ph type="title"/>
          </p:nvPr>
        </p:nvSpPr>
        <p:spPr>
          <a:xfrm>
            <a:off x="629841" y="365125"/>
            <a:ext cx="7886701" cy="1325564"/>
          </a:xfrm>
          <a:prstGeom prst="rect">
            <a:avLst/>
          </a:prstGeom>
        </p:spPr>
        <p:txBody>
          <a:bodyPr/>
          <a:lstStyle>
            <a:lvl1pPr algn="l">
              <a:lnSpc>
                <a:spcPct val="90000"/>
              </a:lnSpc>
              <a:defRPr>
                <a:solidFill>
                  <a:srgbClr val="FFFFFF"/>
                </a:solidFill>
                <a:latin typeface="Calibri Light"/>
                <a:ea typeface="Calibri Light"/>
                <a:cs typeface="Calibri Light"/>
                <a:sym typeface="Calibri Light"/>
              </a:defRPr>
            </a:lvl1pPr>
          </a:lstStyle>
          <a:p>
            <a:r>
              <a:t>Title Text</a:t>
            </a:r>
          </a:p>
        </p:txBody>
      </p:sp>
      <p:sp>
        <p:nvSpPr>
          <p:cNvPr id="1036" name="Body Level One…"/>
          <p:cNvSpPr>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FontTx/>
              <a:buNone/>
              <a:defRPr sz="2400" b="1">
                <a:solidFill>
                  <a:srgbClr val="FFFFFF"/>
                </a:solidFill>
              </a:defRPr>
            </a:lvl1pPr>
            <a:lvl2pPr marL="0" indent="457200">
              <a:lnSpc>
                <a:spcPct val="90000"/>
              </a:lnSpc>
              <a:spcBef>
                <a:spcPts val="1000"/>
              </a:spcBef>
              <a:buSzTx/>
              <a:buFontTx/>
              <a:buNone/>
              <a:defRPr sz="2400" b="1">
                <a:solidFill>
                  <a:srgbClr val="FFFFFF"/>
                </a:solidFill>
              </a:defRPr>
            </a:lvl2pPr>
            <a:lvl3pPr marL="0" indent="914400">
              <a:lnSpc>
                <a:spcPct val="90000"/>
              </a:lnSpc>
              <a:spcBef>
                <a:spcPts val="1000"/>
              </a:spcBef>
              <a:buSzTx/>
              <a:buFontTx/>
              <a:buNone/>
              <a:defRPr sz="2400" b="1">
                <a:solidFill>
                  <a:srgbClr val="FFFFFF"/>
                </a:solidFill>
              </a:defRPr>
            </a:lvl3pPr>
            <a:lvl4pPr marL="0" indent="1371600">
              <a:lnSpc>
                <a:spcPct val="90000"/>
              </a:lnSpc>
              <a:spcBef>
                <a:spcPts val="1000"/>
              </a:spcBef>
              <a:buSzTx/>
              <a:buFontTx/>
              <a:buNone/>
              <a:defRPr sz="2400" b="1">
                <a:solidFill>
                  <a:srgbClr val="FFFFFF"/>
                </a:solidFill>
              </a:defRPr>
            </a:lvl4pPr>
            <a:lvl5pPr marL="0" indent="1828800">
              <a:lnSpc>
                <a:spcPct val="90000"/>
              </a:lnSpc>
              <a:spcBef>
                <a:spcPts val="1000"/>
              </a:spcBef>
              <a:buSzTx/>
              <a:buFont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Rectangle"/>
          <p:cNvSpPr>
            <a:spLocks noGrp="1"/>
          </p:cNvSpPr>
          <p:nvPr>
            <p:ph type="body" sz="quarter" idx="13"/>
          </p:nvPr>
        </p:nvSpPr>
        <p:spPr>
          <a:xfrm>
            <a:off x="4629150" y="1681163"/>
            <a:ext cx="3887392" cy="823913"/>
          </a:xfrm>
          <a:prstGeom prst="rect">
            <a:avLst/>
          </a:prstGeom>
        </p:spPr>
        <p:txBody>
          <a:bodyPr anchor="b"/>
          <a:lstStyle/>
          <a:p>
            <a:pPr marL="0" indent="0">
              <a:lnSpc>
                <a:spcPct val="90000"/>
              </a:lnSpc>
              <a:spcBef>
                <a:spcPts val="1000"/>
              </a:spcBef>
              <a:buSzTx/>
              <a:buFontTx/>
              <a:buNone/>
              <a:defRPr sz="2400" b="1">
                <a:solidFill>
                  <a:srgbClr val="FFFFFF"/>
                </a:solidFill>
              </a:defRPr>
            </a:pPr>
            <a:endParaRPr/>
          </a:p>
        </p:txBody>
      </p:sp>
      <p:sp>
        <p:nvSpPr>
          <p:cNvPr id="1038"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5677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399F54-6494-4EA0-B16C-4A6128C8C0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7DB70D-C559-4F28-9834-2BBB0F7F2C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296179-E8A0-40CB-8C61-004AF370E329}"/>
              </a:ext>
            </a:extLst>
          </p:cNvPr>
          <p:cNvSpPr>
            <a:spLocks noGrp="1" noChangeArrowheads="1"/>
          </p:cNvSpPr>
          <p:nvPr>
            <p:ph type="sldNum" sz="quarter" idx="12"/>
          </p:nvPr>
        </p:nvSpPr>
        <p:spPr>
          <a:ln/>
        </p:spPr>
        <p:txBody>
          <a:bodyPr/>
          <a:lstStyle>
            <a:lvl1pPr>
              <a:defRPr/>
            </a:lvl1pPr>
          </a:lstStyle>
          <a:p>
            <a:fld id="{1BD2416E-05AB-418B-B8F7-158874CBE168}" type="slidenum">
              <a:rPr lang="en-US" altLang="en-US"/>
              <a:pPr/>
              <a:t>‹#›</a:t>
            </a:fld>
            <a:endParaRPr lang="en-US" altLang="en-US"/>
          </a:p>
        </p:txBody>
      </p:sp>
    </p:spTree>
    <p:extLst>
      <p:ext uri="{BB962C8B-B14F-4D97-AF65-F5344CB8AC3E}">
        <p14:creationId xmlns:p14="http://schemas.microsoft.com/office/powerpoint/2010/main" val="7899179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A1E"/>
        </a:solidFill>
        <a:effectLst/>
      </p:bgPr>
    </p:bg>
    <p:spTree>
      <p:nvGrpSpPr>
        <p:cNvPr id="1" name=""/>
        <p:cNvGrpSpPr/>
        <p:nvPr/>
      </p:nvGrpSpPr>
      <p:grpSpPr>
        <a:xfrm>
          <a:off x="0" y="0"/>
          <a:ext cx="0" cy="0"/>
          <a:chOff x="0" y="0"/>
          <a:chExt cx="0" cy="0"/>
        </a:xfrm>
      </p:grpSpPr>
      <p:sp>
        <p:nvSpPr>
          <p:cNvPr id="1045" name="Title Text"/>
          <p:cNvSpPr>
            <a:spLocks noGrp="1"/>
          </p:cNvSpPr>
          <p:nvPr>
            <p:ph type="title"/>
          </p:nvPr>
        </p:nvSpPr>
        <p:spPr>
          <a:xfrm>
            <a:off x="628650" y="365125"/>
            <a:ext cx="7886700" cy="1325564"/>
          </a:xfrm>
          <a:prstGeom prst="rect">
            <a:avLst/>
          </a:prstGeom>
        </p:spPr>
        <p:txBody>
          <a:bodyPr/>
          <a:lstStyle>
            <a:lvl1pPr algn="l">
              <a:lnSpc>
                <a:spcPct val="90000"/>
              </a:lnSpc>
              <a:defRPr>
                <a:solidFill>
                  <a:srgbClr val="FFFFFF"/>
                </a:solidFill>
                <a:latin typeface="Calibri Light"/>
                <a:ea typeface="Calibri Light"/>
                <a:cs typeface="Calibri Light"/>
                <a:sym typeface="Calibri Light"/>
              </a:defRPr>
            </a:lvl1pPr>
          </a:lstStyle>
          <a:p>
            <a:r>
              <a:t>Title Text</a:t>
            </a:r>
          </a:p>
        </p:txBody>
      </p:sp>
      <p:sp>
        <p:nvSpPr>
          <p:cNvPr id="1046"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231270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A1E"/>
        </a:solidFill>
        <a:effectLst/>
      </p:bgPr>
    </p:bg>
    <p:spTree>
      <p:nvGrpSpPr>
        <p:cNvPr id="1" name=""/>
        <p:cNvGrpSpPr/>
        <p:nvPr/>
      </p:nvGrpSpPr>
      <p:grpSpPr>
        <a:xfrm>
          <a:off x="0" y="0"/>
          <a:ext cx="0" cy="0"/>
          <a:chOff x="0" y="0"/>
          <a:chExt cx="0" cy="0"/>
        </a:xfrm>
      </p:grpSpPr>
      <p:sp>
        <p:nvSpPr>
          <p:cNvPr id="1060" name="Title Text"/>
          <p:cNvSpPr>
            <a:spLocks noGrp="1"/>
          </p:cNvSpPr>
          <p:nvPr>
            <p:ph type="title"/>
          </p:nvPr>
        </p:nvSpPr>
        <p:spPr>
          <a:xfrm>
            <a:off x="629841" y="457200"/>
            <a:ext cx="2949178" cy="1600200"/>
          </a:xfrm>
          <a:prstGeom prst="rect">
            <a:avLst/>
          </a:prstGeom>
        </p:spPr>
        <p:txBody>
          <a:bodyPr anchor="b"/>
          <a:lstStyle>
            <a:lvl1pPr algn="l">
              <a:lnSpc>
                <a:spcPct val="90000"/>
              </a:lnSpc>
              <a:defRPr sz="3200">
                <a:solidFill>
                  <a:srgbClr val="FFFFFF"/>
                </a:solidFill>
                <a:latin typeface="Calibri Light"/>
                <a:ea typeface="Calibri Light"/>
                <a:cs typeface="Calibri Light"/>
                <a:sym typeface="Calibri Light"/>
              </a:defRPr>
            </a:lvl1pPr>
          </a:lstStyle>
          <a:p>
            <a:r>
              <a:t>Title Text</a:t>
            </a:r>
          </a:p>
        </p:txBody>
      </p:sp>
      <p:sp>
        <p:nvSpPr>
          <p:cNvPr id="1061" name="Body Level One…"/>
          <p:cNvSpPr>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defRPr>
                <a:solidFill>
                  <a:srgbClr val="FFFFFF"/>
                </a:solidFill>
              </a:defRPr>
            </a:lvl1pPr>
            <a:lvl2pPr marL="718457" indent="-261257">
              <a:lnSpc>
                <a:spcPct val="90000"/>
              </a:lnSpc>
              <a:spcBef>
                <a:spcPts val="1000"/>
              </a:spcBef>
              <a:buChar char="•"/>
              <a:defRPr>
                <a:solidFill>
                  <a:srgbClr val="FFFFFF"/>
                </a:solidFill>
              </a:defRPr>
            </a:lvl2pPr>
            <a:lvl3pPr>
              <a:lnSpc>
                <a:spcPct val="90000"/>
              </a:lnSpc>
              <a:spcBef>
                <a:spcPts val="1000"/>
              </a:spcBef>
              <a:defRPr>
                <a:solidFill>
                  <a:srgbClr val="FFFFFF"/>
                </a:solidFill>
              </a:defRPr>
            </a:lvl3pPr>
            <a:lvl4pPr>
              <a:lnSpc>
                <a:spcPct val="90000"/>
              </a:lnSpc>
              <a:spcBef>
                <a:spcPts val="1000"/>
              </a:spcBef>
              <a:buChar char="•"/>
              <a:defRPr>
                <a:solidFill>
                  <a:srgbClr val="FFFFFF"/>
                </a:solidFill>
              </a:defRPr>
            </a:lvl4pPr>
            <a:lvl5pPr>
              <a:lnSpc>
                <a:spcPct val="90000"/>
              </a:lnSpc>
              <a:spcBef>
                <a:spcPts val="1000"/>
              </a:spcBef>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62" name="Rectangle"/>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FontTx/>
              <a:buNone/>
              <a:defRPr sz="1600">
                <a:solidFill>
                  <a:srgbClr val="FFFFFF"/>
                </a:solidFill>
              </a:defRPr>
            </a:pPr>
            <a:endParaRPr/>
          </a:p>
        </p:txBody>
      </p:sp>
      <p:sp>
        <p:nvSpPr>
          <p:cNvPr id="1063"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1708530"/>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A1E"/>
        </a:solidFill>
        <a:effectLst/>
      </p:bgPr>
    </p:bg>
    <p:spTree>
      <p:nvGrpSpPr>
        <p:cNvPr id="1" name=""/>
        <p:cNvGrpSpPr/>
        <p:nvPr/>
      </p:nvGrpSpPr>
      <p:grpSpPr>
        <a:xfrm>
          <a:off x="0" y="0"/>
          <a:ext cx="0" cy="0"/>
          <a:chOff x="0" y="0"/>
          <a:chExt cx="0" cy="0"/>
        </a:xfrm>
      </p:grpSpPr>
      <p:sp>
        <p:nvSpPr>
          <p:cNvPr id="1070" name="Title Text"/>
          <p:cNvSpPr>
            <a:spLocks noGrp="1"/>
          </p:cNvSpPr>
          <p:nvPr>
            <p:ph type="title"/>
          </p:nvPr>
        </p:nvSpPr>
        <p:spPr>
          <a:xfrm>
            <a:off x="629841" y="457200"/>
            <a:ext cx="2949178" cy="1600200"/>
          </a:xfrm>
          <a:prstGeom prst="rect">
            <a:avLst/>
          </a:prstGeom>
        </p:spPr>
        <p:txBody>
          <a:bodyPr anchor="b"/>
          <a:lstStyle>
            <a:lvl1pPr algn="l">
              <a:lnSpc>
                <a:spcPct val="90000"/>
              </a:lnSpc>
              <a:defRPr sz="3200">
                <a:solidFill>
                  <a:srgbClr val="FFFFFF"/>
                </a:solidFill>
                <a:latin typeface="Calibri Light"/>
                <a:ea typeface="Calibri Light"/>
                <a:cs typeface="Calibri Light"/>
                <a:sym typeface="Calibri Light"/>
              </a:defRPr>
            </a:lvl1pPr>
          </a:lstStyle>
          <a:p>
            <a:r>
              <a:t>Title Text</a:t>
            </a:r>
          </a:p>
        </p:txBody>
      </p:sp>
      <p:sp>
        <p:nvSpPr>
          <p:cNvPr id="1071" name="Image"/>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1072" name="Body Level One…"/>
          <p:cNvSpPr>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FontTx/>
              <a:buNone/>
              <a:defRPr sz="1600">
                <a:solidFill>
                  <a:srgbClr val="FFFFFF"/>
                </a:solidFill>
              </a:defRPr>
            </a:lvl1pPr>
            <a:lvl2pPr marL="0" indent="457200">
              <a:lnSpc>
                <a:spcPct val="90000"/>
              </a:lnSpc>
              <a:spcBef>
                <a:spcPts val="1000"/>
              </a:spcBef>
              <a:buSzTx/>
              <a:buFontTx/>
              <a:buNone/>
              <a:defRPr sz="1600">
                <a:solidFill>
                  <a:srgbClr val="FFFFFF"/>
                </a:solidFill>
              </a:defRPr>
            </a:lvl2pPr>
            <a:lvl3pPr marL="0" indent="914400">
              <a:lnSpc>
                <a:spcPct val="90000"/>
              </a:lnSpc>
              <a:spcBef>
                <a:spcPts val="1000"/>
              </a:spcBef>
              <a:buSzTx/>
              <a:buFontTx/>
              <a:buNone/>
              <a:defRPr sz="1600">
                <a:solidFill>
                  <a:srgbClr val="FFFFFF"/>
                </a:solidFill>
              </a:defRPr>
            </a:lvl3pPr>
            <a:lvl4pPr marL="0" indent="1371600">
              <a:lnSpc>
                <a:spcPct val="90000"/>
              </a:lnSpc>
              <a:spcBef>
                <a:spcPts val="1000"/>
              </a:spcBef>
              <a:buSzTx/>
              <a:buFontTx/>
              <a:buNone/>
              <a:defRPr sz="1600">
                <a:solidFill>
                  <a:srgbClr val="FFFFFF"/>
                </a:solidFill>
              </a:defRPr>
            </a:lvl4pPr>
            <a:lvl5pPr marL="0" indent="1828800">
              <a:lnSpc>
                <a:spcPct val="90000"/>
              </a:lnSpc>
              <a:spcBef>
                <a:spcPts val="1000"/>
              </a:spcBef>
              <a:buSzTx/>
              <a:buFontTx/>
              <a:buNone/>
              <a:defRPr sz="1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4877887"/>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000A1E"/>
        </a:solidFill>
        <a:effectLst/>
      </p:bgPr>
    </p:bg>
    <p:spTree>
      <p:nvGrpSpPr>
        <p:cNvPr id="1" name=""/>
        <p:cNvGrpSpPr/>
        <p:nvPr/>
      </p:nvGrpSpPr>
      <p:grpSpPr>
        <a:xfrm>
          <a:off x="0" y="0"/>
          <a:ext cx="0" cy="0"/>
          <a:chOff x="0" y="0"/>
          <a:chExt cx="0" cy="0"/>
        </a:xfrm>
      </p:grpSpPr>
      <p:sp>
        <p:nvSpPr>
          <p:cNvPr id="1080" name="Title Text"/>
          <p:cNvSpPr>
            <a:spLocks noGrp="1"/>
          </p:cNvSpPr>
          <p:nvPr>
            <p:ph type="title"/>
          </p:nvPr>
        </p:nvSpPr>
        <p:spPr>
          <a:xfrm>
            <a:off x="628650" y="365125"/>
            <a:ext cx="7886700" cy="1325564"/>
          </a:xfrm>
          <a:prstGeom prst="rect">
            <a:avLst/>
          </a:prstGeom>
        </p:spPr>
        <p:txBody>
          <a:bodyPr/>
          <a:lstStyle>
            <a:lvl1pPr algn="l">
              <a:lnSpc>
                <a:spcPct val="90000"/>
              </a:lnSpc>
              <a:defRPr>
                <a:solidFill>
                  <a:srgbClr val="FFFFFF"/>
                </a:solidFill>
                <a:latin typeface="Calibri Light"/>
                <a:ea typeface="Calibri Light"/>
                <a:cs typeface="Calibri Light"/>
                <a:sym typeface="Calibri Light"/>
              </a:defRPr>
            </a:lvl1pPr>
          </a:lstStyle>
          <a:p>
            <a:r>
              <a:t>Title Text</a:t>
            </a:r>
          </a:p>
        </p:txBody>
      </p:sp>
      <p:sp>
        <p:nvSpPr>
          <p:cNvPr id="1081" name="Body Level One…"/>
          <p:cNvSpPr>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defRPr sz="2800">
                <a:solidFill>
                  <a:srgbClr val="FFFFFF"/>
                </a:solidFill>
              </a:defRPr>
            </a:lvl1pPr>
            <a:lvl2pPr marL="723900" indent="-266700">
              <a:lnSpc>
                <a:spcPct val="90000"/>
              </a:lnSpc>
              <a:spcBef>
                <a:spcPts val="1000"/>
              </a:spcBef>
              <a:buChar char="•"/>
              <a:defRPr sz="2800">
                <a:solidFill>
                  <a:srgbClr val="FFFFFF"/>
                </a:solidFill>
              </a:defRPr>
            </a:lvl2pPr>
            <a:lvl3pPr marL="1234439" indent="-320039">
              <a:lnSpc>
                <a:spcPct val="90000"/>
              </a:lnSpc>
              <a:spcBef>
                <a:spcPts val="1000"/>
              </a:spcBef>
              <a:defRPr sz="2800">
                <a:solidFill>
                  <a:srgbClr val="FFFFFF"/>
                </a:solidFill>
              </a:defRPr>
            </a:lvl3pPr>
            <a:lvl4pPr marL="1727200" indent="-355600">
              <a:lnSpc>
                <a:spcPct val="90000"/>
              </a:lnSpc>
              <a:spcBef>
                <a:spcPts val="1000"/>
              </a:spcBef>
              <a:buChar char="•"/>
              <a:defRPr sz="2800">
                <a:solidFill>
                  <a:srgbClr val="FFFFFF"/>
                </a:solidFill>
              </a:defRPr>
            </a:lvl4pPr>
            <a:lvl5pPr marL="2184400" indent="-355600">
              <a:lnSpc>
                <a:spcPct val="90000"/>
              </a:lnSpc>
              <a:spcBef>
                <a:spcPts val="10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0722991"/>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000A1E"/>
        </a:solidFill>
        <a:effectLst/>
      </p:bgPr>
    </p:bg>
    <p:spTree>
      <p:nvGrpSpPr>
        <p:cNvPr id="1" name=""/>
        <p:cNvGrpSpPr/>
        <p:nvPr/>
      </p:nvGrpSpPr>
      <p:grpSpPr>
        <a:xfrm>
          <a:off x="0" y="0"/>
          <a:ext cx="0" cy="0"/>
          <a:chOff x="0" y="0"/>
          <a:chExt cx="0" cy="0"/>
        </a:xfrm>
      </p:grpSpPr>
      <p:sp>
        <p:nvSpPr>
          <p:cNvPr id="1089" name="Title Text"/>
          <p:cNvSpPr>
            <a:spLocks noGrp="1"/>
          </p:cNvSpPr>
          <p:nvPr>
            <p:ph type="title"/>
          </p:nvPr>
        </p:nvSpPr>
        <p:spPr>
          <a:xfrm>
            <a:off x="6543675" y="365125"/>
            <a:ext cx="1971675" cy="5811838"/>
          </a:xfrm>
          <a:prstGeom prst="rect">
            <a:avLst/>
          </a:prstGeom>
        </p:spPr>
        <p:txBody>
          <a:bodyPr/>
          <a:lstStyle>
            <a:lvl1pPr algn="l">
              <a:lnSpc>
                <a:spcPct val="90000"/>
              </a:lnSpc>
              <a:defRPr>
                <a:solidFill>
                  <a:srgbClr val="FFFFFF"/>
                </a:solidFill>
                <a:latin typeface="Calibri Light"/>
                <a:ea typeface="Calibri Light"/>
                <a:cs typeface="Calibri Light"/>
                <a:sym typeface="Calibri Light"/>
              </a:defRPr>
            </a:lvl1pPr>
          </a:lstStyle>
          <a:p>
            <a:r>
              <a:t>Title Text</a:t>
            </a:r>
          </a:p>
        </p:txBody>
      </p:sp>
      <p:sp>
        <p:nvSpPr>
          <p:cNvPr id="1090" name="Body Level One…"/>
          <p:cNvSpPr>
            <a:spLocks noGrp="1"/>
          </p:cNvSpPr>
          <p:nvPr>
            <p:ph type="body" idx="1"/>
          </p:nvPr>
        </p:nvSpPr>
        <p:spPr>
          <a:xfrm>
            <a:off x="628650" y="365125"/>
            <a:ext cx="5800725" cy="5811838"/>
          </a:xfrm>
          <a:prstGeom prst="rect">
            <a:avLst/>
          </a:prstGeom>
        </p:spPr>
        <p:txBody>
          <a:bodyPr/>
          <a:lstStyle>
            <a:lvl1pPr marL="228600" indent="-228600">
              <a:lnSpc>
                <a:spcPct val="90000"/>
              </a:lnSpc>
              <a:spcBef>
                <a:spcPts val="1000"/>
              </a:spcBef>
              <a:defRPr sz="2800">
                <a:solidFill>
                  <a:srgbClr val="FFFFFF"/>
                </a:solidFill>
              </a:defRPr>
            </a:lvl1pPr>
            <a:lvl2pPr marL="723900" indent="-266700">
              <a:lnSpc>
                <a:spcPct val="90000"/>
              </a:lnSpc>
              <a:spcBef>
                <a:spcPts val="1000"/>
              </a:spcBef>
              <a:buChar char="•"/>
              <a:defRPr sz="2800">
                <a:solidFill>
                  <a:srgbClr val="FFFFFF"/>
                </a:solidFill>
              </a:defRPr>
            </a:lvl2pPr>
            <a:lvl3pPr marL="1234439" indent="-320039">
              <a:lnSpc>
                <a:spcPct val="90000"/>
              </a:lnSpc>
              <a:spcBef>
                <a:spcPts val="1000"/>
              </a:spcBef>
              <a:defRPr sz="2800">
                <a:solidFill>
                  <a:srgbClr val="FFFFFF"/>
                </a:solidFill>
              </a:defRPr>
            </a:lvl3pPr>
            <a:lvl4pPr marL="1727200" indent="-355600">
              <a:lnSpc>
                <a:spcPct val="90000"/>
              </a:lnSpc>
              <a:spcBef>
                <a:spcPts val="1000"/>
              </a:spcBef>
              <a:buChar char="•"/>
              <a:defRPr sz="2800">
                <a:solidFill>
                  <a:srgbClr val="FFFFFF"/>
                </a:solidFill>
              </a:defRPr>
            </a:lvl4pPr>
            <a:lvl5pPr marL="2184400" indent="-355600">
              <a:lnSpc>
                <a:spcPct val="90000"/>
              </a:lnSpc>
              <a:spcBef>
                <a:spcPts val="10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a:spLocks noGrp="1"/>
          </p:cNvSpPr>
          <p:nvPr>
            <p:ph type="sldNum" sz="quarter" idx="2"/>
          </p:nvPr>
        </p:nvSpPr>
        <p:spPr>
          <a:xfrm>
            <a:off x="8251368" y="6404294"/>
            <a:ext cx="263983"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238669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098" name="Title Text"/>
          <p:cNvSpPr>
            <a:spLocks noGrp="1"/>
          </p:cNvSpPr>
          <p:nvPr>
            <p:ph type="title"/>
          </p:nvPr>
        </p:nvSpPr>
        <p:spPr>
          <a:xfrm>
            <a:off x="685800" y="2130425"/>
            <a:ext cx="7772400" cy="1470025"/>
          </a:xfrm>
          <a:prstGeom prst="rect">
            <a:avLst/>
          </a:prstGeom>
        </p:spPr>
        <p:txBody>
          <a:bodyPr/>
          <a:lstStyle/>
          <a:p>
            <a:r>
              <a:t>Title Text</a:t>
            </a:r>
          </a:p>
        </p:txBody>
      </p:sp>
      <p:sp>
        <p:nvSpPr>
          <p:cNvPr id="1099" name="Body Level One…"/>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0799575"/>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16" name="Title Text"/>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117" name="Body Level One…"/>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775053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25" name="Title Text"/>
          <p:cNvSpPr>
            <a:spLocks noGrp="1"/>
          </p:cNvSpPr>
          <p:nvPr>
            <p:ph type="title"/>
          </p:nvPr>
        </p:nvSpPr>
        <p:spPr>
          <a:prstGeom prst="rect">
            <a:avLst/>
          </a:prstGeom>
        </p:spPr>
        <p:txBody>
          <a:bodyPr/>
          <a:lstStyle/>
          <a:p>
            <a:r>
              <a:t>Title Text</a:t>
            </a:r>
          </a:p>
        </p:txBody>
      </p:sp>
      <p:sp>
        <p:nvSpPr>
          <p:cNvPr id="1126" name="Body Level One…"/>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127"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2102376"/>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34" name="Title Text"/>
          <p:cNvSpPr>
            <a:spLocks noGrp="1"/>
          </p:cNvSpPr>
          <p:nvPr>
            <p:ph type="title"/>
          </p:nvPr>
        </p:nvSpPr>
        <p:spPr>
          <a:prstGeom prst="rect">
            <a:avLst/>
          </a:prstGeom>
        </p:spPr>
        <p:txBody>
          <a:bodyPr/>
          <a:lstStyle/>
          <a:p>
            <a:r>
              <a:t>Title Text</a:t>
            </a:r>
          </a:p>
        </p:txBody>
      </p:sp>
      <p:sp>
        <p:nvSpPr>
          <p:cNvPr id="1135" name="Body Level One…"/>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36" name="Rectangle"/>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11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9356076"/>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144" name="Title Text"/>
          <p:cNvSpPr>
            <a:spLocks noGrp="1"/>
          </p:cNvSpPr>
          <p:nvPr>
            <p:ph type="title"/>
          </p:nvPr>
        </p:nvSpPr>
        <p:spPr>
          <a:prstGeom prst="rect">
            <a:avLst/>
          </a:prstGeom>
        </p:spPr>
        <p:txBody>
          <a:bodyPr/>
          <a:lstStyle/>
          <a:p>
            <a:r>
              <a:t>Title Text</a:t>
            </a:r>
          </a:p>
        </p:txBody>
      </p:sp>
      <p:sp>
        <p:nvSpPr>
          <p:cNvPr id="114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175480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C7627A7-A5B5-4BF3-94FE-BDBF2FAB99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80D03D-D816-47E7-AD55-AE675B1A95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853F62-82D2-4C57-B376-9D494BFF96BF}"/>
              </a:ext>
            </a:extLst>
          </p:cNvPr>
          <p:cNvSpPr>
            <a:spLocks noGrp="1" noChangeArrowheads="1"/>
          </p:cNvSpPr>
          <p:nvPr>
            <p:ph type="sldNum" sz="quarter" idx="12"/>
          </p:nvPr>
        </p:nvSpPr>
        <p:spPr>
          <a:ln/>
        </p:spPr>
        <p:txBody>
          <a:bodyPr/>
          <a:lstStyle>
            <a:lvl1pPr>
              <a:defRPr/>
            </a:lvl1pPr>
          </a:lstStyle>
          <a:p>
            <a:fld id="{E5F8BD09-3C38-4934-8C39-3095C295D5FD}" type="slidenum">
              <a:rPr lang="en-US" altLang="en-US"/>
              <a:pPr/>
              <a:t>‹#›</a:t>
            </a:fld>
            <a:endParaRPr lang="en-US" altLang="en-US"/>
          </a:p>
        </p:txBody>
      </p:sp>
    </p:spTree>
    <p:extLst>
      <p:ext uri="{BB962C8B-B14F-4D97-AF65-F5344CB8AC3E}">
        <p14:creationId xmlns:p14="http://schemas.microsoft.com/office/powerpoint/2010/main" val="21789912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15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201716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159" name="Title Text"/>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160" name="Body Level One…"/>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61" name="Rectangle"/>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11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139588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169" name="Title Text"/>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170"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171" name="Body Level One…"/>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251873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0_Title and Vertical Text">
    <p:spTree>
      <p:nvGrpSpPr>
        <p:cNvPr id="1" name=""/>
        <p:cNvGrpSpPr/>
        <p:nvPr/>
      </p:nvGrpSpPr>
      <p:grpSpPr>
        <a:xfrm>
          <a:off x="0" y="0"/>
          <a:ext cx="0" cy="0"/>
          <a:chOff x="0" y="0"/>
          <a:chExt cx="0" cy="0"/>
        </a:xfrm>
      </p:grpSpPr>
      <p:sp>
        <p:nvSpPr>
          <p:cNvPr id="1179" name="Title Text"/>
          <p:cNvSpPr>
            <a:spLocks noGrp="1"/>
          </p:cNvSpPr>
          <p:nvPr>
            <p:ph type="title"/>
          </p:nvPr>
        </p:nvSpPr>
        <p:spPr>
          <a:prstGeom prst="rect">
            <a:avLst/>
          </a:prstGeom>
        </p:spPr>
        <p:txBody>
          <a:bodyPr/>
          <a:lstStyle/>
          <a:p>
            <a:r>
              <a:t>Title Text</a:t>
            </a:r>
          </a:p>
        </p:txBody>
      </p:sp>
      <p:sp>
        <p:nvSpPr>
          <p:cNvPr id="1180"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652683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0_Vertical Title and Text">
    <p:spTree>
      <p:nvGrpSpPr>
        <p:cNvPr id="1" name=""/>
        <p:cNvGrpSpPr/>
        <p:nvPr/>
      </p:nvGrpSpPr>
      <p:grpSpPr>
        <a:xfrm>
          <a:off x="0" y="0"/>
          <a:ext cx="0" cy="0"/>
          <a:chOff x="0" y="0"/>
          <a:chExt cx="0" cy="0"/>
        </a:xfrm>
      </p:grpSpPr>
      <p:sp>
        <p:nvSpPr>
          <p:cNvPr id="1188" name="Title Text"/>
          <p:cNvSpPr>
            <a:spLocks noGrp="1"/>
          </p:cNvSpPr>
          <p:nvPr>
            <p:ph type="title"/>
          </p:nvPr>
        </p:nvSpPr>
        <p:spPr>
          <a:xfrm>
            <a:off x="6629400" y="274638"/>
            <a:ext cx="2057400" cy="5851526"/>
          </a:xfrm>
          <a:prstGeom prst="rect">
            <a:avLst/>
          </a:prstGeom>
        </p:spPr>
        <p:txBody>
          <a:bodyPr/>
          <a:lstStyle/>
          <a:p>
            <a:r>
              <a:t>Title Text</a:t>
            </a:r>
          </a:p>
        </p:txBody>
      </p:sp>
      <p:sp>
        <p:nvSpPr>
          <p:cNvPr id="1189" name="Body Level One…"/>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5294746"/>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3C91B3-7C9B-48C0-8E71-42AB6F320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3205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6BA8B-0408-409D-9AB2-39294F1082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474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56BA0-4E74-496C-B5F2-DF55F826FE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8715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CAE9A3-C10D-482F-A3E1-98DE78072B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8194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79B7F1-0F13-4964-95DC-7C827E8C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82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BA203-17F2-434D-9D58-FBCDB1395C76}"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1482743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738FB9-C20B-4CDB-8A3A-5C55F7B984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49115B-E806-4B7F-B2F0-0BBACC6B1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ABBCB0-A116-48DA-8A98-BCCE99B89FD1}"/>
              </a:ext>
            </a:extLst>
          </p:cNvPr>
          <p:cNvSpPr>
            <a:spLocks noGrp="1" noChangeArrowheads="1"/>
          </p:cNvSpPr>
          <p:nvPr>
            <p:ph type="sldNum" sz="quarter" idx="12"/>
          </p:nvPr>
        </p:nvSpPr>
        <p:spPr>
          <a:ln/>
        </p:spPr>
        <p:txBody>
          <a:bodyPr/>
          <a:lstStyle>
            <a:lvl1pPr>
              <a:defRPr/>
            </a:lvl1pPr>
          </a:lstStyle>
          <a:p>
            <a:fld id="{205F4EC9-264D-4375-8644-28FD3720CED5}" type="slidenum">
              <a:rPr lang="en-US" altLang="en-US"/>
              <a:pPr/>
              <a:t>‹#›</a:t>
            </a:fld>
            <a:endParaRPr lang="en-US" altLang="en-US"/>
          </a:p>
        </p:txBody>
      </p:sp>
    </p:spTree>
    <p:extLst>
      <p:ext uri="{BB962C8B-B14F-4D97-AF65-F5344CB8AC3E}">
        <p14:creationId xmlns:p14="http://schemas.microsoft.com/office/powerpoint/2010/main" val="42573302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87B344-4F5B-489A-BAF6-3DAABFAFBD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8431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6DD246-F070-480D-85CC-D1E8346CB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146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44C273-65D4-4EEB-9A25-8F0926B18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988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247E12-2CDF-494C-AF20-21B1A21A8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0200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BBD0F1-DD51-475C-A37B-7BA7C41320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3991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F8F33-5CE9-4E24-B488-A04EF746C5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912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9B2C06-22FE-4DFA-9A58-AC9724215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875790"/>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E032F7-B4A5-4298-B57B-A402A4AFE5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055997"/>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583E2-50C5-4C0A-8710-144B9C34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458900"/>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C5845-884F-485C-9782-63CD0D1940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34522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223C7B-2C78-4FDF-A212-C86389C409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A6559C-239F-4F70-BFA2-BA32EE835A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6CFC9E-588E-4CE4-8DFC-2FC07174ABCE}"/>
              </a:ext>
            </a:extLst>
          </p:cNvPr>
          <p:cNvSpPr>
            <a:spLocks noGrp="1" noChangeArrowheads="1"/>
          </p:cNvSpPr>
          <p:nvPr>
            <p:ph type="sldNum" sz="quarter" idx="12"/>
          </p:nvPr>
        </p:nvSpPr>
        <p:spPr>
          <a:ln/>
        </p:spPr>
        <p:txBody>
          <a:bodyPr/>
          <a:lstStyle>
            <a:lvl1pPr>
              <a:defRPr/>
            </a:lvl1pPr>
          </a:lstStyle>
          <a:p>
            <a:fld id="{F08CB5DD-E8B5-4636-95D1-3677B1633141}" type="slidenum">
              <a:rPr lang="en-US" altLang="en-US"/>
              <a:pPr/>
              <a:t>‹#›</a:t>
            </a:fld>
            <a:endParaRPr lang="en-US" altLang="en-US"/>
          </a:p>
        </p:txBody>
      </p:sp>
    </p:spTree>
    <p:extLst>
      <p:ext uri="{BB962C8B-B14F-4D97-AF65-F5344CB8AC3E}">
        <p14:creationId xmlns:p14="http://schemas.microsoft.com/office/powerpoint/2010/main" val="32002956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809186-0395-4518-828B-E7ACFEDC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773715"/>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9355F2-C795-4AA5-9F85-2DAD843E8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467931"/>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B0443F-A312-4639-985F-8ACD27785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539348"/>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7" y="27308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8" y="143513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FC61E-6741-41CD-B241-4664634DE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333675"/>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5D1A8-22A6-4D8A-AFD3-AC501F3F8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81964"/>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804064-6BE5-4E3E-AE05-4D105161EF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600827"/>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900C0-3F86-4F16-9497-FC489D246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46850"/>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30976B-BEFA-42A4-9592-92935CEC1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713225"/>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2FE34F-AA0B-4EA9-A3DC-DBED14B85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819340"/>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689945-A010-4C0B-83AC-53A031EFF54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9052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D8B749-EF9F-4C3C-975B-4F83F7E877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03B5CF-3217-4D85-800E-6AA1EF9C96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6B6D96-C054-4C3B-9E4F-1FADC114ACE9}"/>
              </a:ext>
            </a:extLst>
          </p:cNvPr>
          <p:cNvSpPr>
            <a:spLocks noGrp="1" noChangeArrowheads="1"/>
          </p:cNvSpPr>
          <p:nvPr>
            <p:ph type="sldNum" sz="quarter" idx="12"/>
          </p:nvPr>
        </p:nvSpPr>
        <p:spPr>
          <a:ln/>
        </p:spPr>
        <p:txBody>
          <a:bodyPr/>
          <a:lstStyle>
            <a:lvl1pPr>
              <a:defRPr/>
            </a:lvl1pPr>
          </a:lstStyle>
          <a:p>
            <a:fld id="{1F7C2410-3A31-4DBE-9A5E-4A835A21E6BE}" type="slidenum">
              <a:rPr lang="en-US" altLang="en-US"/>
              <a:pPr/>
              <a:t>‹#›</a:t>
            </a:fld>
            <a:endParaRPr lang="en-US" altLang="en-US"/>
          </a:p>
        </p:txBody>
      </p:sp>
    </p:spTree>
    <p:extLst>
      <p:ext uri="{BB962C8B-B14F-4D97-AF65-F5344CB8AC3E}">
        <p14:creationId xmlns:p14="http://schemas.microsoft.com/office/powerpoint/2010/main" val="12346618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608556-5FAD-48DC-B428-3CE006B42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39315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DF12A-84E5-4D04-8E00-A8466702BD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49629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4F963-A717-4CE1-AC11-6BD236C92E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23794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B482D9-C5EE-46A2-9782-FF564233B2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87644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94073B-D116-43B3-AB44-D75640078D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95991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129CA7-0F04-4EFF-9295-E589B0C413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63739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A0F80-4F4B-4152-BB97-C03DE84E77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79838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2294D6-835D-42DB-B718-A86F4663F18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20696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29166-838D-424A-A8BA-D2D9C7FC4F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18618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78EF-9CA4-4E0A-ADEC-F92948934B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3357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5B3468-7BE6-4FD1-A424-80EF998F14A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66C058-6043-4C32-A44F-663B59921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B3B7D5-8486-4A26-8717-CF96034157F5}"/>
              </a:ext>
            </a:extLst>
          </p:cNvPr>
          <p:cNvSpPr>
            <a:spLocks noGrp="1" noChangeArrowheads="1"/>
          </p:cNvSpPr>
          <p:nvPr>
            <p:ph type="sldNum" sz="quarter" idx="12"/>
          </p:nvPr>
        </p:nvSpPr>
        <p:spPr>
          <a:ln/>
        </p:spPr>
        <p:txBody>
          <a:bodyPr/>
          <a:lstStyle>
            <a:lvl1pPr>
              <a:defRPr/>
            </a:lvl1pPr>
          </a:lstStyle>
          <a:p>
            <a:fld id="{C7FE6516-86DD-4F92-B7DF-5984B870CB3F}" type="slidenum">
              <a:rPr lang="en-US" altLang="en-US"/>
              <a:pPr/>
              <a:t>‹#›</a:t>
            </a:fld>
            <a:endParaRPr lang="en-US" altLang="en-US"/>
          </a:p>
        </p:txBody>
      </p:sp>
    </p:spTree>
    <p:extLst>
      <p:ext uri="{BB962C8B-B14F-4D97-AF65-F5344CB8AC3E}">
        <p14:creationId xmlns:p14="http://schemas.microsoft.com/office/powerpoint/2010/main" val="14947379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rtlCol="0"/>
          <a:lstStyle>
            <a:lvl1pPr algn="ctr" fontAlgn="base">
              <a:spcBef>
                <a:spcPct val="20000"/>
              </a:spcBef>
              <a:spcAft>
                <a:spcPct val="0"/>
              </a:spcAft>
              <a:buClr>
                <a:srgbClr val="FF0000"/>
              </a:buClr>
              <a:defRPr sz="3200" b="1">
                <a:solidFill>
                  <a:srgbClr val="FFFF00"/>
                </a:solidFill>
                <a:latin typeface="Arial" pitchFamily="34" charset="0"/>
                <a:ea typeface="+mn-ea"/>
              </a:defRPr>
            </a:lvl1pPr>
          </a:lstStyle>
          <a:p>
            <a:pPr>
              <a:defRPr/>
            </a:pPr>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fontAlgn="base">
              <a:spcBef>
                <a:spcPct val="20000"/>
              </a:spcBef>
              <a:spcAft>
                <a:spcPct val="0"/>
              </a:spcAft>
              <a:buClr>
                <a:srgbClr val="FF0000"/>
              </a:buClr>
              <a:defRPr sz="3200" b="1">
                <a:solidFill>
                  <a:srgbClr val="FFFF00"/>
                </a:solidFill>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solidFill>
                  <a:srgbClr val="000000"/>
                </a:solidFill>
                <a:latin typeface="Arial" charset="0"/>
              </a:defRPr>
            </a:lvl1pPr>
          </a:lstStyle>
          <a:p>
            <a:fld id="{EEF34FBA-8974-4F44-9FA5-F3A8F4EA02A7}" type="slidenum">
              <a:rPr lang="en-US"/>
              <a:pPr/>
              <a:t>‹#›</a:t>
            </a:fld>
            <a:endParaRPr lang="en-US" dirty="0"/>
          </a:p>
        </p:txBody>
      </p:sp>
    </p:spTree>
    <p:extLst>
      <p:ext uri="{BB962C8B-B14F-4D97-AF65-F5344CB8AC3E}">
        <p14:creationId xmlns:p14="http://schemas.microsoft.com/office/powerpoint/2010/main" val="24028746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uFillTx/>
              </a:rPr>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uFillTx/>
              </a:defRPr>
            </a:lvl1pPr>
            <a:lvl2pPr marL="457200" indent="0" algn="ctr">
              <a:buNone/>
              <a:defRPr>
                <a:uFillTx/>
              </a:defRPr>
            </a:lvl2pPr>
            <a:lvl3pPr marL="914400" indent="0" algn="ctr">
              <a:buNone/>
              <a:defRPr>
                <a:uFillTx/>
              </a:defRPr>
            </a:lvl3pPr>
            <a:lvl4pPr marL="1371600" indent="0" algn="ctr">
              <a:buNone/>
              <a:defRPr>
                <a:uFillTx/>
              </a:defRPr>
            </a:lvl4pPr>
            <a:lvl5pPr marL="1828800" indent="0" algn="ctr">
              <a:buNone/>
              <a:defRPr>
                <a:uFillTx/>
              </a:defRPr>
            </a:lvl5pPr>
            <a:lvl6pPr marL="2286000" indent="0" algn="ctr">
              <a:buNone/>
              <a:defRPr>
                <a:uFillTx/>
              </a:defRPr>
            </a:lvl6pPr>
            <a:lvl7pPr marL="2743200" indent="0" algn="ctr">
              <a:buNone/>
              <a:defRPr>
                <a:uFillTx/>
              </a:defRPr>
            </a:lvl7pPr>
            <a:lvl8pPr marL="3200400" indent="0" algn="ctr">
              <a:buNone/>
              <a:defRPr>
                <a:uFillTx/>
              </a:defRPr>
            </a:lvl8pPr>
            <a:lvl9pPr marL="3657600" indent="0" algn="ctr">
              <a:buNone/>
              <a:defRPr>
                <a:uFillTx/>
              </a:defRPr>
            </a:lvl9pPr>
          </a:lstStyle>
          <a:p>
            <a:r>
              <a:rPr lang="en-US">
                <a:uFillTx/>
              </a:rPr>
              <a:t>Click to edit Master subtitle style</a:t>
            </a:r>
          </a:p>
        </p:txBody>
      </p:sp>
      <p:sp>
        <p:nvSpPr>
          <p:cNvPr id="4" name="Rectangle 8"/>
          <p:cNvSpPr>
            <a:spLocks noGrp="1" noChangeArrowheads="1"/>
          </p:cNvSpPr>
          <p:nvPr>
            <p:ph type="sldNum" sz="quarter" idx="10"/>
          </p:nvPr>
        </p:nvSpPr>
        <p:spPr/>
        <p:txBody>
          <a:bodyPr/>
          <a:lstStyle>
            <a:lvl1pPr>
              <a:defRPr>
                <a:uFillTx/>
              </a:defRPr>
            </a:lvl1pPr>
          </a:lstStyle>
          <a:p>
            <a:pPr>
              <a:defRPr>
                <a:uFillTx/>
              </a:defRPr>
            </a:pPr>
            <a:fld id="{DBFAB06C-0751-4780-9A45-F3DD72CE02D6}"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30496992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Rectangle 8"/>
          <p:cNvSpPr>
            <a:spLocks noGrp="1" noChangeArrowheads="1"/>
          </p:cNvSpPr>
          <p:nvPr>
            <p:ph type="sldNum" sz="quarter" idx="10"/>
          </p:nvPr>
        </p:nvSpPr>
        <p:spPr/>
        <p:txBody>
          <a:bodyPr/>
          <a:lstStyle>
            <a:lvl1pPr>
              <a:defRPr>
                <a:uFillTx/>
              </a:defRPr>
            </a:lvl1pPr>
          </a:lstStyle>
          <a:p>
            <a:pPr>
              <a:defRPr>
                <a:uFillTx/>
              </a:defRPr>
            </a:pPr>
            <a:endParaRPr lang="en-US" dirty="0">
              <a:uFillTx/>
            </a:endParaRPr>
          </a:p>
        </p:txBody>
      </p:sp>
    </p:spTree>
    <p:extLst>
      <p:ext uri="{BB962C8B-B14F-4D97-AF65-F5344CB8AC3E}">
        <p14:creationId xmlns:p14="http://schemas.microsoft.com/office/powerpoint/2010/main" val="6490470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uFillTx/>
              </a:defRPr>
            </a:lvl1pPr>
          </a:lstStyle>
          <a:p>
            <a:r>
              <a:rPr lang="en-US">
                <a:uFillTx/>
              </a:rPr>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uFillTx/>
              </a:defRPr>
            </a:lvl1pPr>
            <a:lvl2pPr marL="457200" indent="0">
              <a:buNone/>
              <a:defRPr sz="1800">
                <a:uFillTx/>
              </a:defRPr>
            </a:lvl2pPr>
            <a:lvl3pPr marL="914400" indent="0">
              <a:buNone/>
              <a:defRPr sz="1600">
                <a:uFillTx/>
              </a:defRPr>
            </a:lvl3pPr>
            <a:lvl4pPr marL="1371600" indent="0">
              <a:buNone/>
              <a:defRPr sz="1400">
                <a:uFillTx/>
              </a:defRPr>
            </a:lvl4pPr>
            <a:lvl5pPr marL="1828800" indent="0">
              <a:buNone/>
              <a:defRPr sz="1400">
                <a:uFillTx/>
              </a:defRPr>
            </a:lvl5pPr>
            <a:lvl6pPr marL="2286000" indent="0">
              <a:buNone/>
              <a:defRPr sz="1400">
                <a:uFillTx/>
              </a:defRPr>
            </a:lvl6pPr>
            <a:lvl7pPr marL="2743200" indent="0">
              <a:buNone/>
              <a:defRPr sz="1400">
                <a:uFillTx/>
              </a:defRPr>
            </a:lvl7pPr>
            <a:lvl8pPr marL="3200400" indent="0">
              <a:buNone/>
              <a:defRPr sz="1400">
                <a:uFillTx/>
              </a:defRPr>
            </a:lvl8pPr>
            <a:lvl9pPr marL="3657600" indent="0">
              <a:buNone/>
              <a:defRPr sz="1400">
                <a:uFillTx/>
              </a:defRPr>
            </a:lvl9pPr>
          </a:lstStyle>
          <a:p>
            <a:pPr lvl="0"/>
            <a:r>
              <a:rPr lang="en-US">
                <a:uFillTx/>
              </a:rPr>
              <a:t>Click to edit Master text styles</a:t>
            </a:r>
          </a:p>
        </p:txBody>
      </p:sp>
      <p:sp>
        <p:nvSpPr>
          <p:cNvPr id="4" name="Rectangle 8"/>
          <p:cNvSpPr>
            <a:spLocks noGrp="1" noChangeArrowheads="1"/>
          </p:cNvSpPr>
          <p:nvPr>
            <p:ph type="sldNum" sz="quarter" idx="10"/>
          </p:nvPr>
        </p:nvSpPr>
        <p:spPr/>
        <p:txBody>
          <a:bodyPr/>
          <a:lstStyle>
            <a:lvl1pPr>
              <a:defRPr>
                <a:uFillTx/>
              </a:defRPr>
            </a:lvl1pPr>
          </a:lstStyle>
          <a:p>
            <a:pPr>
              <a:defRPr>
                <a:uFillTx/>
              </a:defRPr>
            </a:pPr>
            <a:fld id="{1BE2066C-C69E-48A3-A78D-E472B577F644}"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10472585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4648200" y="1981200"/>
            <a:ext cx="3810000" cy="4114800"/>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Rectangle 8"/>
          <p:cNvSpPr>
            <a:spLocks noGrp="1" noChangeArrowheads="1"/>
          </p:cNvSpPr>
          <p:nvPr>
            <p:ph type="sldNum" sz="quarter" idx="10"/>
          </p:nvPr>
        </p:nvSpPr>
        <p:spPr/>
        <p:txBody>
          <a:bodyPr/>
          <a:lstStyle>
            <a:lvl1pPr>
              <a:defRPr>
                <a:uFillTx/>
              </a:defRPr>
            </a:lvl1pPr>
          </a:lstStyle>
          <a:p>
            <a:pPr>
              <a:defRPr>
                <a:uFillTx/>
              </a:defRPr>
            </a:pPr>
            <a:fld id="{840B4CF8-1FBA-43B9-9F8C-8FD16423228B}"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42238018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uFillTx/>
              </a:defRPr>
            </a:lvl1pPr>
          </a:lstStyle>
          <a:p>
            <a:r>
              <a:rPr lang="en-US">
                <a:uFillTx/>
              </a:rPr>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Rectangle 8"/>
          <p:cNvSpPr>
            <a:spLocks noGrp="1" noChangeArrowheads="1"/>
          </p:cNvSpPr>
          <p:nvPr>
            <p:ph type="sldNum" sz="quarter" idx="10"/>
          </p:nvPr>
        </p:nvSpPr>
        <p:spPr/>
        <p:txBody>
          <a:bodyPr/>
          <a:lstStyle>
            <a:lvl1pPr>
              <a:defRPr>
                <a:uFillTx/>
              </a:defRPr>
            </a:lvl1pPr>
          </a:lstStyle>
          <a:p>
            <a:pPr>
              <a:defRPr>
                <a:uFillTx/>
              </a:defRPr>
            </a:pPr>
            <a:fld id="{BA33C3C8-F43D-47B7-BE7B-EE70A65E6619}"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27465168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Rectangle 8"/>
          <p:cNvSpPr>
            <a:spLocks noGrp="1" noChangeArrowheads="1"/>
          </p:cNvSpPr>
          <p:nvPr>
            <p:ph type="sldNum" sz="quarter" idx="10"/>
          </p:nvPr>
        </p:nvSpPr>
        <p:spPr/>
        <p:txBody>
          <a:bodyPr/>
          <a:lstStyle>
            <a:lvl1pPr>
              <a:defRPr>
                <a:uFillTx/>
              </a:defRPr>
            </a:lvl1pPr>
          </a:lstStyle>
          <a:p>
            <a:pPr>
              <a:defRPr>
                <a:uFillTx/>
              </a:defRPr>
            </a:pPr>
            <a:fld id="{4A2E0E23-B96F-4A04-95E0-980D42446402}"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18173418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defRPr>
                <a:uFillTx/>
              </a:defRPr>
            </a:lvl1pPr>
          </a:lstStyle>
          <a:p>
            <a:pPr>
              <a:defRPr>
                <a:uFillTx/>
              </a:defRPr>
            </a:pPr>
            <a:fld id="{1CF4C067-4FB4-4CD0-89CD-E9850042FEB8}"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22269601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uFillTx/>
              </a:defRPr>
            </a:lvl1pPr>
          </a:lstStyle>
          <a:p>
            <a:r>
              <a:rPr lang="en-US">
                <a:uFillTx/>
              </a:rPr>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Rectangle 8"/>
          <p:cNvSpPr>
            <a:spLocks noGrp="1" noChangeArrowheads="1"/>
          </p:cNvSpPr>
          <p:nvPr>
            <p:ph type="sldNum" sz="quarter" idx="10"/>
          </p:nvPr>
        </p:nvSpPr>
        <p:spPr/>
        <p:txBody>
          <a:bodyPr/>
          <a:lstStyle>
            <a:lvl1pPr>
              <a:defRPr>
                <a:uFillTx/>
              </a:defRPr>
            </a:lvl1pPr>
          </a:lstStyle>
          <a:p>
            <a:pPr>
              <a:defRPr>
                <a:uFillTx/>
              </a:defRPr>
            </a:pPr>
            <a:fld id="{BF3B38DB-3C84-45A4-9083-CC8D40F29F83}"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178439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uFillTx/>
              </a:defRPr>
            </a:lvl1pPr>
          </a:lstStyle>
          <a:p>
            <a:r>
              <a:rPr lang="en-US">
                <a:uFillTx/>
              </a:rPr>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pPr lvl="0"/>
            <a:endParaRPr lang="en-US" noProof="0" dirty="0">
              <a:uFillTx/>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Rectangle 8"/>
          <p:cNvSpPr>
            <a:spLocks noGrp="1" noChangeArrowheads="1"/>
          </p:cNvSpPr>
          <p:nvPr>
            <p:ph type="sldNum" sz="quarter" idx="10"/>
          </p:nvPr>
        </p:nvSpPr>
        <p:spPr/>
        <p:txBody>
          <a:bodyPr/>
          <a:lstStyle>
            <a:lvl1pPr>
              <a:defRPr>
                <a:uFillTx/>
              </a:defRPr>
            </a:lvl1pPr>
          </a:lstStyle>
          <a:p>
            <a:pPr>
              <a:defRPr>
                <a:uFillTx/>
              </a:defRPr>
            </a:pPr>
            <a:fld id="{EA4DDEA5-FAB1-4865-9831-6548C8F5A2F7}"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3697855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874156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Rectangle 8"/>
          <p:cNvSpPr>
            <a:spLocks noGrp="1" noChangeArrowheads="1"/>
          </p:cNvSpPr>
          <p:nvPr>
            <p:ph type="sldNum" sz="quarter" idx="10"/>
          </p:nvPr>
        </p:nvSpPr>
        <p:spPr/>
        <p:txBody>
          <a:bodyPr/>
          <a:lstStyle>
            <a:lvl1pPr>
              <a:defRPr>
                <a:uFillTx/>
              </a:defRPr>
            </a:lvl1pPr>
          </a:lstStyle>
          <a:p>
            <a:pPr>
              <a:defRPr>
                <a:uFillTx/>
              </a:defRPr>
            </a:pPr>
            <a:fld id="{06C8201C-F381-45CA-A322-B956C6925B91}"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33908962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Rectangle 8"/>
          <p:cNvSpPr>
            <a:spLocks noGrp="1" noChangeArrowheads="1"/>
          </p:cNvSpPr>
          <p:nvPr>
            <p:ph type="sldNum" sz="quarter" idx="10"/>
          </p:nvPr>
        </p:nvSpPr>
        <p:spPr/>
        <p:txBody>
          <a:bodyPr/>
          <a:lstStyle>
            <a:lvl1pPr>
              <a:defRPr>
                <a:uFillTx/>
              </a:defRPr>
            </a:lvl1pPr>
          </a:lstStyle>
          <a:p>
            <a:pPr>
              <a:defRPr>
                <a:uFillTx/>
              </a:defRPr>
            </a:pPr>
            <a:fld id="{F796B102-3866-46A2-A653-893009577155}"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3725091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51" indent="0" algn="ctr">
              <a:buNone/>
              <a:defRPr/>
            </a:lvl2pPr>
            <a:lvl3pPr marL="913509" indent="0" algn="ctr">
              <a:buNone/>
              <a:defRPr/>
            </a:lvl3pPr>
            <a:lvl4pPr marL="1370270" indent="0" algn="ctr">
              <a:buNone/>
              <a:defRPr/>
            </a:lvl4pPr>
            <a:lvl5pPr marL="1827024" indent="0" algn="ctr">
              <a:buNone/>
              <a:defRPr/>
            </a:lvl5pPr>
            <a:lvl6pPr marL="2283777" indent="0" algn="ctr">
              <a:buNone/>
              <a:defRPr/>
            </a:lvl6pPr>
            <a:lvl7pPr marL="2740537" indent="0" algn="ctr">
              <a:buNone/>
              <a:defRPr/>
            </a:lvl7pPr>
            <a:lvl8pPr marL="3197287" indent="0" algn="ctr">
              <a:buNone/>
              <a:defRPr/>
            </a:lvl8pPr>
            <a:lvl9pPr marL="3654047" indent="0" algn="ctr">
              <a:buNone/>
              <a:defRPr/>
            </a:lvl9pPr>
          </a:lstStyle>
          <a:p>
            <a:r>
              <a:rPr lang="en-US"/>
              <a:t>Click to edit Master subtitle style</a:t>
            </a:r>
          </a:p>
        </p:txBody>
      </p:sp>
    </p:spTree>
    <p:extLst>
      <p:ext uri="{BB962C8B-B14F-4D97-AF65-F5344CB8AC3E}">
        <p14:creationId xmlns:p14="http://schemas.microsoft.com/office/powerpoint/2010/main" val="26751666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5184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751" indent="0">
              <a:buNone/>
              <a:defRPr sz="1800"/>
            </a:lvl2pPr>
            <a:lvl3pPr marL="913509" indent="0">
              <a:buNone/>
              <a:defRPr sz="1600"/>
            </a:lvl3pPr>
            <a:lvl4pPr marL="1370270" indent="0">
              <a:buNone/>
              <a:defRPr sz="1400"/>
            </a:lvl4pPr>
            <a:lvl5pPr marL="1827024" indent="0">
              <a:buNone/>
              <a:defRPr sz="1400"/>
            </a:lvl5pPr>
            <a:lvl6pPr marL="2283777" indent="0">
              <a:buNone/>
              <a:defRPr sz="1400"/>
            </a:lvl6pPr>
            <a:lvl7pPr marL="2740537" indent="0">
              <a:buNone/>
              <a:defRPr sz="1400"/>
            </a:lvl7pPr>
            <a:lvl8pPr marL="3197287" indent="0">
              <a:buNone/>
              <a:defRPr sz="1400"/>
            </a:lvl8pPr>
            <a:lvl9pPr marL="3654047" indent="0">
              <a:buNone/>
              <a:defRPr sz="1400"/>
            </a:lvl9pPr>
          </a:lstStyle>
          <a:p>
            <a:pPr lvl="0"/>
            <a:r>
              <a:rPr lang="en-US"/>
              <a:t>Click to edit Master text styles</a:t>
            </a:r>
          </a:p>
        </p:txBody>
      </p:sp>
    </p:spTree>
    <p:extLst>
      <p:ext uri="{BB962C8B-B14F-4D97-AF65-F5344CB8AC3E}">
        <p14:creationId xmlns:p14="http://schemas.microsoft.com/office/powerpoint/2010/main" val="11607985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75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51" indent="0">
              <a:buNone/>
              <a:defRPr sz="2000" b="1"/>
            </a:lvl2pPr>
            <a:lvl3pPr marL="913509" indent="0">
              <a:buNone/>
              <a:defRPr sz="1800" b="1"/>
            </a:lvl3pPr>
            <a:lvl4pPr marL="1370270" indent="0">
              <a:buNone/>
              <a:defRPr sz="1600" b="1"/>
            </a:lvl4pPr>
            <a:lvl5pPr marL="1827024" indent="0">
              <a:buNone/>
              <a:defRPr sz="1600" b="1"/>
            </a:lvl5pPr>
            <a:lvl6pPr marL="2283777" indent="0">
              <a:buNone/>
              <a:defRPr sz="1600" b="1"/>
            </a:lvl6pPr>
            <a:lvl7pPr marL="2740537" indent="0">
              <a:buNone/>
              <a:defRPr sz="1600" b="1"/>
            </a:lvl7pPr>
            <a:lvl8pPr marL="3197287" indent="0">
              <a:buNone/>
              <a:defRPr sz="1600" b="1"/>
            </a:lvl8pPr>
            <a:lvl9pPr marL="36540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51" indent="0">
              <a:buNone/>
              <a:defRPr sz="2000" b="1"/>
            </a:lvl2pPr>
            <a:lvl3pPr marL="913509" indent="0">
              <a:buNone/>
              <a:defRPr sz="1800" b="1"/>
            </a:lvl3pPr>
            <a:lvl4pPr marL="1370270" indent="0">
              <a:buNone/>
              <a:defRPr sz="1600" b="1"/>
            </a:lvl4pPr>
            <a:lvl5pPr marL="1827024" indent="0">
              <a:buNone/>
              <a:defRPr sz="1600" b="1"/>
            </a:lvl5pPr>
            <a:lvl6pPr marL="2283777" indent="0">
              <a:buNone/>
              <a:defRPr sz="1600" b="1"/>
            </a:lvl6pPr>
            <a:lvl7pPr marL="2740537" indent="0">
              <a:buNone/>
              <a:defRPr sz="1600" b="1"/>
            </a:lvl7pPr>
            <a:lvl8pPr marL="3197287" indent="0">
              <a:buNone/>
              <a:defRPr sz="1600" b="1"/>
            </a:lvl8pPr>
            <a:lvl9pPr marL="36540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211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1017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391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51" indent="0">
              <a:buNone/>
              <a:defRPr sz="1200"/>
            </a:lvl2pPr>
            <a:lvl3pPr marL="913509" indent="0">
              <a:buNone/>
              <a:defRPr sz="1000"/>
            </a:lvl3pPr>
            <a:lvl4pPr marL="1370270" indent="0">
              <a:buNone/>
              <a:defRPr sz="900"/>
            </a:lvl4pPr>
            <a:lvl5pPr marL="1827024" indent="0">
              <a:buNone/>
              <a:defRPr sz="900"/>
            </a:lvl5pPr>
            <a:lvl6pPr marL="2283777" indent="0">
              <a:buNone/>
              <a:defRPr sz="900"/>
            </a:lvl6pPr>
            <a:lvl7pPr marL="2740537" indent="0">
              <a:buNone/>
              <a:defRPr sz="900"/>
            </a:lvl7pPr>
            <a:lvl8pPr marL="3197287" indent="0">
              <a:buNone/>
              <a:defRPr sz="900"/>
            </a:lvl8pPr>
            <a:lvl9pPr marL="3654047" indent="0">
              <a:buNone/>
              <a:defRPr sz="900"/>
            </a:lvl9pPr>
          </a:lstStyle>
          <a:p>
            <a:pPr lvl="0"/>
            <a:r>
              <a:rPr lang="en-US"/>
              <a:t>Click to edit Master text styles</a:t>
            </a:r>
          </a:p>
        </p:txBody>
      </p:sp>
    </p:spTree>
    <p:extLst>
      <p:ext uri="{BB962C8B-B14F-4D97-AF65-F5344CB8AC3E}">
        <p14:creationId xmlns:p14="http://schemas.microsoft.com/office/powerpoint/2010/main" val="4036304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49913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51" indent="0">
              <a:buNone/>
              <a:defRPr sz="2800"/>
            </a:lvl2pPr>
            <a:lvl3pPr marL="913509" indent="0">
              <a:buNone/>
              <a:defRPr sz="2400"/>
            </a:lvl3pPr>
            <a:lvl4pPr marL="1370270" indent="0">
              <a:buNone/>
              <a:defRPr sz="2000"/>
            </a:lvl4pPr>
            <a:lvl5pPr marL="1827024" indent="0">
              <a:buNone/>
              <a:defRPr sz="2000"/>
            </a:lvl5pPr>
            <a:lvl6pPr marL="2283777" indent="0">
              <a:buNone/>
              <a:defRPr sz="2000"/>
            </a:lvl6pPr>
            <a:lvl7pPr marL="2740537" indent="0">
              <a:buNone/>
              <a:defRPr sz="2000"/>
            </a:lvl7pPr>
            <a:lvl8pPr marL="3197287" indent="0">
              <a:buNone/>
              <a:defRPr sz="2000"/>
            </a:lvl8pPr>
            <a:lvl9pPr marL="36540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51" indent="0">
              <a:buNone/>
              <a:defRPr sz="1200"/>
            </a:lvl2pPr>
            <a:lvl3pPr marL="913509" indent="0">
              <a:buNone/>
              <a:defRPr sz="1000"/>
            </a:lvl3pPr>
            <a:lvl4pPr marL="1370270" indent="0">
              <a:buNone/>
              <a:defRPr sz="900"/>
            </a:lvl4pPr>
            <a:lvl5pPr marL="1827024" indent="0">
              <a:buNone/>
              <a:defRPr sz="900"/>
            </a:lvl5pPr>
            <a:lvl6pPr marL="2283777" indent="0">
              <a:buNone/>
              <a:defRPr sz="900"/>
            </a:lvl6pPr>
            <a:lvl7pPr marL="2740537" indent="0">
              <a:buNone/>
              <a:defRPr sz="900"/>
            </a:lvl7pPr>
            <a:lvl8pPr marL="3197287" indent="0">
              <a:buNone/>
              <a:defRPr sz="900"/>
            </a:lvl8pPr>
            <a:lvl9pPr marL="3654047" indent="0">
              <a:buNone/>
              <a:defRPr sz="900"/>
            </a:lvl9pPr>
          </a:lstStyle>
          <a:p>
            <a:pPr lvl="0"/>
            <a:r>
              <a:rPr lang="en-US"/>
              <a:t>Click to edit Master text styles</a:t>
            </a:r>
          </a:p>
        </p:txBody>
      </p:sp>
    </p:spTree>
    <p:extLst>
      <p:ext uri="{BB962C8B-B14F-4D97-AF65-F5344CB8AC3E}">
        <p14:creationId xmlns:p14="http://schemas.microsoft.com/office/powerpoint/2010/main" val="1206368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889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327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954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5323671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49479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420684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8485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1904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1752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19237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4085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93270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537541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763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1956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6818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F4501D-01CE-469F-B764-276D549C1CD0}" type="slidenum">
              <a:rPr lang="en-US"/>
              <a:pPr>
                <a:defRPr/>
              </a:pPr>
              <a:t>‹#›</a:t>
            </a:fld>
            <a:endParaRPr lang="en-US" dirty="0"/>
          </a:p>
        </p:txBody>
      </p:sp>
    </p:spTree>
    <p:extLst>
      <p:ext uri="{BB962C8B-B14F-4D97-AF65-F5344CB8AC3E}">
        <p14:creationId xmlns:p14="http://schemas.microsoft.com/office/powerpoint/2010/main" val="306059183"/>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0113D7-3DB1-477C-9AAC-D1E1BAAB6758}" type="slidenum">
              <a:rPr lang="en-US"/>
              <a:pPr>
                <a:defRPr/>
              </a:pPr>
              <a:t>‹#›</a:t>
            </a:fld>
            <a:endParaRPr lang="en-US" dirty="0"/>
          </a:p>
        </p:txBody>
      </p:sp>
    </p:spTree>
    <p:extLst>
      <p:ext uri="{BB962C8B-B14F-4D97-AF65-F5344CB8AC3E}">
        <p14:creationId xmlns:p14="http://schemas.microsoft.com/office/powerpoint/2010/main" val="252143456"/>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AE10CC-7509-49F9-9AA4-910C75B5EF74}" type="slidenum">
              <a:rPr lang="en-US"/>
              <a:pPr>
                <a:defRPr/>
              </a:pPr>
              <a:t>‹#›</a:t>
            </a:fld>
            <a:endParaRPr lang="en-US" dirty="0"/>
          </a:p>
        </p:txBody>
      </p:sp>
    </p:spTree>
    <p:extLst>
      <p:ext uri="{BB962C8B-B14F-4D97-AF65-F5344CB8AC3E}">
        <p14:creationId xmlns:p14="http://schemas.microsoft.com/office/powerpoint/2010/main" val="1847712368"/>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6758B8-1326-4846-AA15-75F77D49D3DB}" type="slidenum">
              <a:rPr lang="en-US"/>
              <a:pPr>
                <a:defRPr/>
              </a:pPr>
              <a:t>‹#›</a:t>
            </a:fld>
            <a:endParaRPr lang="en-US" dirty="0"/>
          </a:p>
        </p:txBody>
      </p:sp>
    </p:spTree>
    <p:extLst>
      <p:ext uri="{BB962C8B-B14F-4D97-AF65-F5344CB8AC3E}">
        <p14:creationId xmlns:p14="http://schemas.microsoft.com/office/powerpoint/2010/main" val="213045306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989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00FEF9-D054-43BF-A8D6-451790A1E394}" type="slidenum">
              <a:rPr lang="en-US"/>
              <a:pPr>
                <a:defRPr/>
              </a:pPr>
              <a:t>‹#›</a:t>
            </a:fld>
            <a:endParaRPr lang="en-US" dirty="0"/>
          </a:p>
        </p:txBody>
      </p:sp>
    </p:spTree>
    <p:extLst>
      <p:ext uri="{BB962C8B-B14F-4D97-AF65-F5344CB8AC3E}">
        <p14:creationId xmlns:p14="http://schemas.microsoft.com/office/powerpoint/2010/main" val="100068948"/>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C6A563-1396-4111-B78F-E069CA37A767}" type="slidenum">
              <a:rPr lang="en-US"/>
              <a:pPr>
                <a:defRPr/>
              </a:pPr>
              <a:t>‹#›</a:t>
            </a:fld>
            <a:endParaRPr lang="en-US" dirty="0"/>
          </a:p>
        </p:txBody>
      </p:sp>
    </p:spTree>
    <p:extLst>
      <p:ext uri="{BB962C8B-B14F-4D97-AF65-F5344CB8AC3E}">
        <p14:creationId xmlns:p14="http://schemas.microsoft.com/office/powerpoint/2010/main" val="3781477318"/>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AEE837-12A1-4489-AD4D-64325D2727FA}" type="slidenum">
              <a:rPr lang="en-US"/>
              <a:pPr>
                <a:defRPr/>
              </a:pPr>
              <a:t>‹#›</a:t>
            </a:fld>
            <a:endParaRPr lang="en-US" dirty="0"/>
          </a:p>
        </p:txBody>
      </p:sp>
    </p:spTree>
    <p:extLst>
      <p:ext uri="{BB962C8B-B14F-4D97-AF65-F5344CB8AC3E}">
        <p14:creationId xmlns:p14="http://schemas.microsoft.com/office/powerpoint/2010/main" val="3791351682"/>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DCFDAB-EE82-4711-9E2E-1A0D7AE9343E}" type="slidenum">
              <a:rPr lang="en-US"/>
              <a:pPr>
                <a:defRPr/>
              </a:pPr>
              <a:t>‹#›</a:t>
            </a:fld>
            <a:endParaRPr lang="en-US" dirty="0"/>
          </a:p>
        </p:txBody>
      </p:sp>
    </p:spTree>
    <p:extLst>
      <p:ext uri="{BB962C8B-B14F-4D97-AF65-F5344CB8AC3E}">
        <p14:creationId xmlns:p14="http://schemas.microsoft.com/office/powerpoint/2010/main" val="426915040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4EDBDE-4804-4713-B4F2-005D79AC04D1}" type="slidenum">
              <a:rPr lang="en-US"/>
              <a:pPr>
                <a:defRPr/>
              </a:pPr>
              <a:t>‹#›</a:t>
            </a:fld>
            <a:endParaRPr lang="en-US" dirty="0"/>
          </a:p>
        </p:txBody>
      </p:sp>
    </p:spTree>
    <p:extLst>
      <p:ext uri="{BB962C8B-B14F-4D97-AF65-F5344CB8AC3E}">
        <p14:creationId xmlns:p14="http://schemas.microsoft.com/office/powerpoint/2010/main" val="560101676"/>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9512AD-300A-4B25-BA2E-7E12BEECFF9E}" type="slidenum">
              <a:rPr lang="en-US"/>
              <a:pPr>
                <a:defRPr/>
              </a:pPr>
              <a:t>‹#›</a:t>
            </a:fld>
            <a:endParaRPr lang="en-US" dirty="0"/>
          </a:p>
        </p:txBody>
      </p:sp>
    </p:spTree>
    <p:extLst>
      <p:ext uri="{BB962C8B-B14F-4D97-AF65-F5344CB8AC3E}">
        <p14:creationId xmlns:p14="http://schemas.microsoft.com/office/powerpoint/2010/main" val="3981911549"/>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89CC17-3AD2-43A1-807F-0A1AED169682}" type="slidenum">
              <a:rPr lang="en-US"/>
              <a:pPr>
                <a:defRPr/>
              </a:pPr>
              <a:t>‹#›</a:t>
            </a:fld>
            <a:endParaRPr lang="en-US" dirty="0"/>
          </a:p>
        </p:txBody>
      </p:sp>
    </p:spTree>
    <p:extLst>
      <p:ext uri="{BB962C8B-B14F-4D97-AF65-F5344CB8AC3E}">
        <p14:creationId xmlns:p14="http://schemas.microsoft.com/office/powerpoint/2010/main" val="400751784"/>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227740-355F-4A4C-8384-534A11AFD7B1}" type="slidenum">
              <a:rPr lang="en-US"/>
              <a:pPr>
                <a:defRPr/>
              </a:pPr>
              <a:t>‹#›</a:t>
            </a:fld>
            <a:endParaRPr lang="en-US" dirty="0"/>
          </a:p>
        </p:txBody>
      </p:sp>
    </p:spTree>
    <p:extLst>
      <p:ext uri="{BB962C8B-B14F-4D97-AF65-F5344CB8AC3E}">
        <p14:creationId xmlns:p14="http://schemas.microsoft.com/office/powerpoint/2010/main" val="2758564855"/>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998483-9FE6-4192-91FD-7528390D8BD4}" type="slidenum">
              <a:rPr lang="en-US"/>
              <a:pPr>
                <a:defRPr/>
              </a:pPr>
              <a:t>‹#›</a:t>
            </a:fld>
            <a:endParaRPr lang="en-US" dirty="0"/>
          </a:p>
        </p:txBody>
      </p:sp>
    </p:spTree>
    <p:extLst>
      <p:ext uri="{BB962C8B-B14F-4D97-AF65-F5344CB8AC3E}">
        <p14:creationId xmlns:p14="http://schemas.microsoft.com/office/powerpoint/2010/main" val="62736147"/>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3B2ECB-21B7-4550-89A9-4B400942A2C7}" type="slidenum">
              <a:rPr lang="en-US"/>
              <a:pPr>
                <a:defRPr/>
              </a:pPr>
              <a:t>‹#›</a:t>
            </a:fld>
            <a:endParaRPr lang="en-US" dirty="0"/>
          </a:p>
        </p:txBody>
      </p:sp>
    </p:spTree>
    <p:extLst>
      <p:ext uri="{BB962C8B-B14F-4D97-AF65-F5344CB8AC3E}">
        <p14:creationId xmlns:p14="http://schemas.microsoft.com/office/powerpoint/2010/main" val="24741606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26990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7425A1-4F02-4317-8A3B-38E17D19B04A}" type="slidenum">
              <a:rPr lang="en-US"/>
              <a:pPr>
                <a:defRPr/>
              </a:pPr>
              <a:t>‹#›</a:t>
            </a:fld>
            <a:endParaRPr lang="en-US" dirty="0"/>
          </a:p>
        </p:txBody>
      </p:sp>
    </p:spTree>
    <p:extLst>
      <p:ext uri="{BB962C8B-B14F-4D97-AF65-F5344CB8AC3E}">
        <p14:creationId xmlns:p14="http://schemas.microsoft.com/office/powerpoint/2010/main" val="3268351992"/>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9B2C06-22FE-4DFA-9A58-AC97242156D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0206882"/>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E032F7-B4A5-4298-B57B-A402A4AFE5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0214641"/>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583E2-50C5-4C0A-8710-144B9C3401D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14438249"/>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C5845-884F-485C-9782-63CD0D1940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0183968"/>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809186-0395-4518-828B-E7ACFEDC60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9690295"/>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9355F2-C795-4AA5-9F85-2DAD843E80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3428986"/>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B0443F-A312-4639-985F-8ACD277855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99648113"/>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FC61E-6741-41CD-B241-4664634DE0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53166056"/>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5D1A8-22A6-4D8A-AFD3-AC501F3F825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25616205"/>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0673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804064-6BE5-4E3E-AE05-4D105161EF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38590983"/>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900C0-3F86-4F16-9497-FC489D24621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79617490"/>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30976B-BEFA-42A4-9592-92935CEC175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0182743"/>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2FE34F-AA0B-4EA9-A3DC-DBED14B85FD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1021047"/>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96" indent="0" algn="ctr">
              <a:buNone/>
              <a:defRPr/>
            </a:lvl2pPr>
            <a:lvl3pPr marL="912807" indent="0" algn="ctr">
              <a:buNone/>
              <a:defRPr/>
            </a:lvl3pPr>
            <a:lvl4pPr marL="1369220" indent="0" algn="ctr">
              <a:buNone/>
              <a:defRPr/>
            </a:lvl4pPr>
            <a:lvl5pPr marL="1825622" indent="0" algn="ctr">
              <a:buNone/>
              <a:defRPr/>
            </a:lvl5pPr>
            <a:lvl6pPr marL="2282022" indent="0" algn="ctr">
              <a:buNone/>
              <a:defRPr/>
            </a:lvl6pPr>
            <a:lvl7pPr marL="2738435" indent="0" algn="ctr">
              <a:buNone/>
              <a:defRPr/>
            </a:lvl7pPr>
            <a:lvl8pPr marL="3194836" indent="0" algn="ctr">
              <a:buNone/>
              <a:defRPr/>
            </a:lvl8pPr>
            <a:lvl9pPr marL="365124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C3B5E-D147-EE4B-B088-90D58E7C7AB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058867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25C665-F659-544C-939B-8F42547F764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268604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7"/>
            <a:ext cx="7772400" cy="1500187"/>
          </a:xfrm>
        </p:spPr>
        <p:txBody>
          <a:bodyPr anchor="b"/>
          <a:lstStyle>
            <a:lvl1pPr marL="0" indent="0">
              <a:buNone/>
              <a:defRPr sz="2000"/>
            </a:lvl1pPr>
            <a:lvl2pPr marL="456396" indent="0">
              <a:buNone/>
              <a:defRPr sz="1800"/>
            </a:lvl2pPr>
            <a:lvl3pPr marL="912807" indent="0">
              <a:buNone/>
              <a:defRPr sz="1600"/>
            </a:lvl3pPr>
            <a:lvl4pPr marL="1369220" indent="0">
              <a:buNone/>
              <a:defRPr sz="1400"/>
            </a:lvl4pPr>
            <a:lvl5pPr marL="1825622" indent="0">
              <a:buNone/>
              <a:defRPr sz="1400"/>
            </a:lvl5pPr>
            <a:lvl6pPr marL="2282022" indent="0">
              <a:buNone/>
              <a:defRPr sz="1400"/>
            </a:lvl6pPr>
            <a:lvl7pPr marL="2738435" indent="0">
              <a:buNone/>
              <a:defRPr sz="1400"/>
            </a:lvl7pPr>
            <a:lvl8pPr marL="3194836" indent="0">
              <a:buNone/>
              <a:defRPr sz="1400"/>
            </a:lvl8pPr>
            <a:lvl9pPr marL="365124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A5CBD-E8C3-8B48-A034-5757419E533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571682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611C7B-D381-9745-A0B7-F48AE4155DE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5648849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96" indent="0">
              <a:buNone/>
              <a:defRPr sz="2000" b="1"/>
            </a:lvl2pPr>
            <a:lvl3pPr marL="912807" indent="0">
              <a:buNone/>
              <a:defRPr sz="1800" b="1"/>
            </a:lvl3pPr>
            <a:lvl4pPr marL="1369220" indent="0">
              <a:buNone/>
              <a:defRPr sz="1600" b="1"/>
            </a:lvl4pPr>
            <a:lvl5pPr marL="1825622" indent="0">
              <a:buNone/>
              <a:defRPr sz="1600" b="1"/>
            </a:lvl5pPr>
            <a:lvl6pPr marL="2282022" indent="0">
              <a:buNone/>
              <a:defRPr sz="1600" b="1"/>
            </a:lvl6pPr>
            <a:lvl7pPr marL="2738435" indent="0">
              <a:buNone/>
              <a:defRPr sz="1600" b="1"/>
            </a:lvl7pPr>
            <a:lvl8pPr marL="3194836" indent="0">
              <a:buNone/>
              <a:defRPr sz="1600" b="1"/>
            </a:lvl8pPr>
            <a:lvl9pPr marL="365124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96" indent="0">
              <a:buNone/>
              <a:defRPr sz="2000" b="1"/>
            </a:lvl2pPr>
            <a:lvl3pPr marL="912807" indent="0">
              <a:buNone/>
              <a:defRPr sz="1800" b="1"/>
            </a:lvl3pPr>
            <a:lvl4pPr marL="1369220" indent="0">
              <a:buNone/>
              <a:defRPr sz="1600" b="1"/>
            </a:lvl4pPr>
            <a:lvl5pPr marL="1825622" indent="0">
              <a:buNone/>
              <a:defRPr sz="1600" b="1"/>
            </a:lvl5pPr>
            <a:lvl6pPr marL="2282022" indent="0">
              <a:buNone/>
              <a:defRPr sz="1600" b="1"/>
            </a:lvl6pPr>
            <a:lvl7pPr marL="2738435" indent="0">
              <a:buNone/>
              <a:defRPr sz="1600" b="1"/>
            </a:lvl7pPr>
            <a:lvl8pPr marL="3194836" indent="0">
              <a:buNone/>
              <a:defRPr sz="1600" b="1"/>
            </a:lvl8pPr>
            <a:lvl9pPr marL="365124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09F901-6491-3E45-A21D-07F1D23582F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644793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1152492-43F9-0F46-BAD5-0C3BD6A4993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9571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ABA203-17F2-434D-9D58-FBCDB1395C76}"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3143799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69167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F49C7F-3ECE-B14F-8111-014068AE10E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392003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96" indent="0">
              <a:buNone/>
              <a:defRPr sz="1200"/>
            </a:lvl2pPr>
            <a:lvl3pPr marL="912807" indent="0">
              <a:buNone/>
              <a:defRPr sz="1000"/>
            </a:lvl3pPr>
            <a:lvl4pPr marL="1369220" indent="0">
              <a:buNone/>
              <a:defRPr sz="900"/>
            </a:lvl4pPr>
            <a:lvl5pPr marL="1825622" indent="0">
              <a:buNone/>
              <a:defRPr sz="900"/>
            </a:lvl5pPr>
            <a:lvl6pPr marL="2282022" indent="0">
              <a:buNone/>
              <a:defRPr sz="900"/>
            </a:lvl6pPr>
            <a:lvl7pPr marL="2738435" indent="0">
              <a:buNone/>
              <a:defRPr sz="900"/>
            </a:lvl7pPr>
            <a:lvl8pPr marL="3194836" indent="0">
              <a:buNone/>
              <a:defRPr sz="900"/>
            </a:lvl8pPr>
            <a:lvl9pPr marL="365124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8A6A7C-7857-F94F-9482-5589FC9A53C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087415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96" indent="0">
              <a:buNone/>
              <a:defRPr sz="2800"/>
            </a:lvl2pPr>
            <a:lvl3pPr marL="912807" indent="0">
              <a:buNone/>
              <a:defRPr sz="2400"/>
            </a:lvl3pPr>
            <a:lvl4pPr marL="1369220" indent="0">
              <a:buNone/>
              <a:defRPr sz="2000"/>
            </a:lvl4pPr>
            <a:lvl5pPr marL="1825622" indent="0">
              <a:buNone/>
              <a:defRPr sz="2000"/>
            </a:lvl5pPr>
            <a:lvl6pPr marL="2282022" indent="0">
              <a:buNone/>
              <a:defRPr sz="2000"/>
            </a:lvl6pPr>
            <a:lvl7pPr marL="2738435" indent="0">
              <a:buNone/>
              <a:defRPr sz="2000"/>
            </a:lvl7pPr>
            <a:lvl8pPr marL="3194836" indent="0">
              <a:buNone/>
              <a:defRPr sz="2000"/>
            </a:lvl8pPr>
            <a:lvl9pPr marL="365124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96" indent="0">
              <a:buNone/>
              <a:defRPr sz="1200"/>
            </a:lvl2pPr>
            <a:lvl3pPr marL="912807" indent="0">
              <a:buNone/>
              <a:defRPr sz="1000"/>
            </a:lvl3pPr>
            <a:lvl4pPr marL="1369220" indent="0">
              <a:buNone/>
              <a:defRPr sz="900"/>
            </a:lvl4pPr>
            <a:lvl5pPr marL="1825622" indent="0">
              <a:buNone/>
              <a:defRPr sz="900"/>
            </a:lvl5pPr>
            <a:lvl6pPr marL="2282022" indent="0">
              <a:buNone/>
              <a:defRPr sz="900"/>
            </a:lvl6pPr>
            <a:lvl7pPr marL="2738435" indent="0">
              <a:buNone/>
              <a:defRPr sz="900"/>
            </a:lvl7pPr>
            <a:lvl8pPr marL="3194836" indent="0">
              <a:buNone/>
              <a:defRPr sz="900"/>
            </a:lvl8pPr>
            <a:lvl9pPr marL="365124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C215B-E674-D948-91A4-FDDDC6CE2BE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078524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A66907-C657-814B-9CDA-07A8DC7101D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34236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D59C79-5034-5245-8EA1-65D5F9DC861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037342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89A203-5267-6640-951C-196DD2A3C8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826196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9B2C06-22FE-4DFA-9A58-AC97242156D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01872296"/>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E032F7-B4A5-4298-B57B-A402A4AFE5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7548252"/>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583E2-50C5-4C0A-8710-144B9C3401D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57348592"/>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C5845-884F-485C-9782-63CD0D1940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7512195"/>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351766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809186-0395-4518-828B-E7ACFEDC60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6855241"/>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9355F2-C795-4AA5-9F85-2DAD843E80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99316344"/>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B0443F-A312-4639-985F-8ACD277855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5105101"/>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FC61E-6741-41CD-B241-4664634DE0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6406315"/>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5D1A8-22A6-4D8A-AFD3-AC501F3F825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9834769"/>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804064-6BE5-4E3E-AE05-4D105161EF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6584758"/>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900C0-3F86-4F16-9497-FC489D24621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87239293"/>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30976B-BEFA-42A4-9592-92935CEC175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6611430"/>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2FE34F-AA0B-4EA9-A3DC-DBED14B85FD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7749075"/>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11" name="Shape 11"/>
          <p:cNvSpPr>
            <a:spLocks noGrp="1"/>
          </p:cNvSpPr>
          <p:nvPr>
            <p:ph type="body" idx="1"/>
          </p:nvPr>
        </p:nvSpPr>
        <p:spPr>
          <a:xfrm>
            <a:off x="685800" y="1981200"/>
            <a:ext cx="7772400" cy="48768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67413255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91565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27" y="4406900"/>
            <a:ext cx="7772401" cy="2451100"/>
          </a:xfrm>
          <a:prstGeom prst="rect">
            <a:avLst/>
          </a:prstGeom>
        </p:spPr>
        <p:txBody>
          <a:bodyPr anchor="t"/>
          <a:lstStyle>
            <a:lvl1pPr algn="l">
              <a:defRPr sz="4000" b="1" cap="all">
                <a:latin typeface="Times New Roman"/>
                <a:ea typeface="Times New Roman"/>
                <a:cs typeface="Times New Roman"/>
                <a:sym typeface="Times New Roman"/>
              </a:defRPr>
            </a:lvl1pPr>
          </a:lstStyle>
          <a:p>
            <a:pPr lvl="0">
              <a:defRPr sz="1800" b="0" cap="none"/>
            </a:pPr>
            <a:r>
              <a:rPr sz="4000" b="1" cap="all"/>
              <a:t>Title Text</a:t>
            </a:r>
          </a:p>
        </p:txBody>
      </p:sp>
      <p:sp>
        <p:nvSpPr>
          <p:cNvPr id="15" name="Shape 15"/>
          <p:cNvSpPr>
            <a:spLocks noGrp="1"/>
          </p:cNvSpPr>
          <p:nvPr>
            <p:ph type="body" idx="1"/>
          </p:nvPr>
        </p:nvSpPr>
        <p:spPr>
          <a:xfrm>
            <a:off x="722327" y="1192228"/>
            <a:ext cx="7772401" cy="3214687"/>
          </a:xfrm>
          <a:prstGeom prst="rect">
            <a:avLst/>
          </a:prstGeom>
        </p:spPr>
        <p:txBody>
          <a:bodyPr anchor="b"/>
          <a:lstStyle>
            <a:lvl1pPr marL="0" indent="0">
              <a:spcBef>
                <a:spcPts val="400"/>
              </a:spcBef>
              <a:buSzTx/>
              <a:buFontTx/>
              <a:buNone/>
              <a:defRPr sz="2000">
                <a:latin typeface="Times New Roman"/>
                <a:ea typeface="Times New Roman"/>
                <a:cs typeface="Times New Roman"/>
                <a:sym typeface="Times New Roman"/>
              </a:defRPr>
            </a:lvl1pPr>
            <a:lvl2pPr marL="0" indent="456846">
              <a:spcBef>
                <a:spcPts val="400"/>
              </a:spcBef>
              <a:buSzTx/>
              <a:buFontTx/>
              <a:buNone/>
              <a:defRPr sz="2000">
                <a:latin typeface="Times New Roman"/>
                <a:ea typeface="Times New Roman"/>
                <a:cs typeface="Times New Roman"/>
                <a:sym typeface="Times New Roman"/>
              </a:defRPr>
            </a:lvl2pPr>
            <a:lvl3pPr marL="0" indent="913696">
              <a:spcBef>
                <a:spcPts val="400"/>
              </a:spcBef>
              <a:buSzTx/>
              <a:buFontTx/>
              <a:buNone/>
              <a:defRPr sz="2000">
                <a:latin typeface="Times New Roman"/>
                <a:ea typeface="Times New Roman"/>
                <a:cs typeface="Times New Roman"/>
                <a:sym typeface="Times New Roman"/>
              </a:defRPr>
            </a:lvl3pPr>
            <a:lvl4pPr marL="0" indent="1370550">
              <a:spcBef>
                <a:spcPts val="400"/>
              </a:spcBef>
              <a:buSzTx/>
              <a:buFontTx/>
              <a:buNone/>
              <a:defRPr sz="2000">
                <a:latin typeface="Times New Roman"/>
                <a:ea typeface="Times New Roman"/>
                <a:cs typeface="Times New Roman"/>
                <a:sym typeface="Times New Roman"/>
              </a:defRPr>
            </a:lvl4pPr>
            <a:lvl5pPr marL="0" indent="1827398">
              <a:spcBef>
                <a:spcPts val="400"/>
              </a:spcBef>
              <a:buSzTx/>
              <a:buFontTx/>
              <a:buNone/>
              <a:defRPr sz="2000">
                <a:latin typeface="Times New Roman"/>
                <a:ea typeface="Times New Roman"/>
                <a:cs typeface="Times New Roman"/>
                <a:sym typeface="Times New Roman"/>
              </a:defRPr>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
        <p:nvSpPr>
          <p:cNvPr id="16" name="Shape 16"/>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831479172"/>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19" name="Shape 19"/>
          <p:cNvSpPr>
            <a:spLocks noGrp="1"/>
          </p:cNvSpPr>
          <p:nvPr>
            <p:ph type="body" idx="1"/>
          </p:nvPr>
        </p:nvSpPr>
        <p:spPr>
          <a:xfrm>
            <a:off x="685800" y="1981200"/>
            <a:ext cx="3810000" cy="4876800"/>
          </a:xfrm>
          <a:prstGeom prst="rect">
            <a:avLst/>
          </a:prstGeom>
        </p:spPr>
        <p:txBody>
          <a:bodyPr/>
          <a:lstStyle>
            <a:lvl1pPr>
              <a:spcBef>
                <a:spcPts val="600"/>
              </a:spcBef>
              <a:buFontTx/>
              <a:defRPr sz="2800">
                <a:latin typeface="Times New Roman"/>
                <a:ea typeface="Times New Roman"/>
                <a:cs typeface="Times New Roman"/>
                <a:sym typeface="Times New Roman"/>
              </a:defRPr>
            </a:lvl1pPr>
            <a:lvl2pPr marL="789972" indent="-333120">
              <a:spcBef>
                <a:spcPts val="600"/>
              </a:spcBef>
              <a:buFontTx/>
              <a:defRPr sz="2800">
                <a:latin typeface="Times New Roman"/>
                <a:ea typeface="Times New Roman"/>
                <a:cs typeface="Times New Roman"/>
                <a:sym typeface="Times New Roman"/>
              </a:defRPr>
            </a:lvl2pPr>
            <a:lvl3pPr marL="1233494" indent="-319790">
              <a:spcBef>
                <a:spcPts val="600"/>
              </a:spcBef>
              <a:buFontTx/>
              <a:defRPr sz="2800">
                <a:latin typeface="Times New Roman"/>
                <a:ea typeface="Times New Roman"/>
                <a:cs typeface="Times New Roman"/>
                <a:sym typeface="Times New Roman"/>
              </a:defRPr>
            </a:lvl3pPr>
            <a:lvl4pPr marL="1725876" indent="-355330">
              <a:spcBef>
                <a:spcPts val="600"/>
              </a:spcBef>
              <a:buFontTx/>
              <a:defRPr sz="2800">
                <a:latin typeface="Times New Roman"/>
                <a:ea typeface="Times New Roman"/>
                <a:cs typeface="Times New Roman"/>
                <a:sym typeface="Times New Roman"/>
              </a:defRPr>
            </a:lvl4pPr>
            <a:lvl5pPr marL="2182723" indent="-355330">
              <a:spcBef>
                <a:spcPts val="600"/>
              </a:spcBef>
              <a:buFontTx/>
              <a:defRPr sz="2800">
                <a:latin typeface="Times New Roman"/>
                <a:ea typeface="Times New Roman"/>
                <a:cs typeface="Times New Roman"/>
                <a:sym typeface="Times New Roman"/>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26671070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1"/>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23" name="Shape 23"/>
          <p:cNvSpPr>
            <a:spLocks noGrp="1"/>
          </p:cNvSpPr>
          <p:nvPr>
            <p:ph type="body" idx="1"/>
          </p:nvPr>
        </p:nvSpPr>
        <p:spPr>
          <a:xfrm>
            <a:off x="457200" y="1435465"/>
            <a:ext cx="4040188" cy="739410"/>
          </a:xfrm>
          <a:prstGeom prst="rect">
            <a:avLst/>
          </a:prstGeom>
        </p:spPr>
        <p:txBody>
          <a:bodyPr anchor="b"/>
          <a:lstStyle>
            <a:lvl1pPr marL="0" indent="0">
              <a:spcBef>
                <a:spcPts val="500"/>
              </a:spcBef>
              <a:buSzTx/>
              <a:buFontTx/>
              <a:buNone/>
              <a:defRPr sz="2400" b="1">
                <a:latin typeface="Times New Roman"/>
                <a:ea typeface="Times New Roman"/>
                <a:cs typeface="Times New Roman"/>
                <a:sym typeface="Times New Roman"/>
              </a:defRPr>
            </a:lvl1pPr>
            <a:lvl2pPr marL="0" indent="456846">
              <a:spcBef>
                <a:spcPts val="500"/>
              </a:spcBef>
              <a:buSzTx/>
              <a:buFontTx/>
              <a:buNone/>
              <a:defRPr sz="2400" b="1">
                <a:latin typeface="Times New Roman"/>
                <a:ea typeface="Times New Roman"/>
                <a:cs typeface="Times New Roman"/>
                <a:sym typeface="Times New Roman"/>
              </a:defRPr>
            </a:lvl2pPr>
            <a:lvl3pPr marL="0" indent="913696">
              <a:spcBef>
                <a:spcPts val="500"/>
              </a:spcBef>
              <a:buSzTx/>
              <a:buFontTx/>
              <a:buNone/>
              <a:defRPr sz="2400" b="1">
                <a:latin typeface="Times New Roman"/>
                <a:ea typeface="Times New Roman"/>
                <a:cs typeface="Times New Roman"/>
                <a:sym typeface="Times New Roman"/>
              </a:defRPr>
            </a:lvl3pPr>
            <a:lvl4pPr marL="0" indent="1370550">
              <a:spcBef>
                <a:spcPts val="500"/>
              </a:spcBef>
              <a:buSzTx/>
              <a:buFontTx/>
              <a:buNone/>
              <a:defRPr sz="2400" b="1">
                <a:latin typeface="Times New Roman"/>
                <a:ea typeface="Times New Roman"/>
                <a:cs typeface="Times New Roman"/>
                <a:sym typeface="Times New Roman"/>
              </a:defRPr>
            </a:lvl4pPr>
            <a:lvl5pPr marL="0" indent="1827398">
              <a:spcBef>
                <a:spcPts val="500"/>
              </a:spcBef>
              <a:buSzTx/>
              <a:buFontTx/>
              <a:buNone/>
              <a:defRPr sz="2400" b="1">
                <a:latin typeface="Times New Roman"/>
                <a:ea typeface="Times New Roman"/>
                <a:cs typeface="Times New Roman"/>
                <a:sym typeface="Times New Roman"/>
              </a:defRPr>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308451325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27" name="Shape 27"/>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215584185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2" y="0"/>
            <a:ext cx="3008313" cy="1435100"/>
          </a:xfrm>
          <a:prstGeom prst="rect">
            <a:avLst/>
          </a:prstGeom>
        </p:spPr>
        <p:txBody>
          <a:bodyPr anchor="b"/>
          <a:lstStyle>
            <a:lvl1pPr algn="l">
              <a:defRPr sz="2000" b="1">
                <a:latin typeface="Times New Roman"/>
                <a:ea typeface="Times New Roman"/>
                <a:cs typeface="Times New Roman"/>
                <a:sym typeface="Times New Roman"/>
              </a:defRPr>
            </a:lvl1pPr>
          </a:lstStyle>
          <a:p>
            <a:pPr lvl="0">
              <a:defRPr sz="1800" b="0"/>
            </a:pPr>
            <a:r>
              <a:rPr sz="2000" b="1"/>
              <a:t>Title Text</a:t>
            </a:r>
          </a:p>
        </p:txBody>
      </p:sp>
      <p:sp>
        <p:nvSpPr>
          <p:cNvPr id="32" name="Shape 32"/>
          <p:cNvSpPr>
            <a:spLocks noGrp="1"/>
          </p:cNvSpPr>
          <p:nvPr>
            <p:ph type="body" idx="1"/>
          </p:nvPr>
        </p:nvSpPr>
        <p:spPr>
          <a:xfrm>
            <a:off x="3575050" y="273050"/>
            <a:ext cx="5111750" cy="658495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385490365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3086100"/>
            <a:ext cx="5486400" cy="2281238"/>
          </a:xfrm>
          <a:prstGeom prst="rect">
            <a:avLst/>
          </a:prstGeom>
        </p:spPr>
        <p:txBody>
          <a:bodyPr anchor="b"/>
          <a:lstStyle>
            <a:lvl1pPr algn="l">
              <a:defRPr sz="2000" b="1">
                <a:latin typeface="Times New Roman"/>
                <a:ea typeface="Times New Roman"/>
                <a:cs typeface="Times New Roman"/>
                <a:sym typeface="Times New Roman"/>
              </a:defRPr>
            </a:lvl1pPr>
          </a:lstStyle>
          <a:p>
            <a:pPr lvl="0">
              <a:defRPr sz="1800" b="0"/>
            </a:pPr>
            <a:r>
              <a:rPr sz="2000" b="1"/>
              <a:t>Title Text</a:t>
            </a:r>
          </a:p>
        </p:txBody>
      </p:sp>
      <p:sp>
        <p:nvSpPr>
          <p:cNvPr id="36" name="Shape 36"/>
          <p:cNvSpPr>
            <a:spLocks noGrp="1"/>
          </p:cNvSpPr>
          <p:nvPr>
            <p:ph type="body" idx="1"/>
          </p:nvPr>
        </p:nvSpPr>
        <p:spPr>
          <a:xfrm>
            <a:off x="1792288" y="5367338"/>
            <a:ext cx="5486400" cy="1490662"/>
          </a:xfrm>
          <a:prstGeom prst="rect">
            <a:avLst/>
          </a:prstGeom>
        </p:spPr>
        <p:txBody>
          <a:bodyPr/>
          <a:lstStyle>
            <a:lvl1pPr marL="0" indent="0">
              <a:spcBef>
                <a:spcPts val="300"/>
              </a:spcBef>
              <a:buSzTx/>
              <a:buFontTx/>
              <a:buNone/>
              <a:defRPr sz="1400">
                <a:latin typeface="Times New Roman"/>
                <a:ea typeface="Times New Roman"/>
                <a:cs typeface="Times New Roman"/>
                <a:sym typeface="Times New Roman"/>
              </a:defRPr>
            </a:lvl1pPr>
            <a:lvl2pPr marL="0" indent="456846">
              <a:spcBef>
                <a:spcPts val="300"/>
              </a:spcBef>
              <a:buSzTx/>
              <a:buFontTx/>
              <a:buNone/>
              <a:defRPr sz="1400">
                <a:latin typeface="Times New Roman"/>
                <a:ea typeface="Times New Roman"/>
                <a:cs typeface="Times New Roman"/>
                <a:sym typeface="Times New Roman"/>
              </a:defRPr>
            </a:lvl2pPr>
            <a:lvl3pPr marL="0" indent="913696">
              <a:spcBef>
                <a:spcPts val="300"/>
              </a:spcBef>
              <a:buSzTx/>
              <a:buFontTx/>
              <a:buNone/>
              <a:defRPr sz="1400">
                <a:latin typeface="Times New Roman"/>
                <a:ea typeface="Times New Roman"/>
                <a:cs typeface="Times New Roman"/>
                <a:sym typeface="Times New Roman"/>
              </a:defRPr>
            </a:lvl3pPr>
            <a:lvl4pPr marL="0" indent="1370550">
              <a:spcBef>
                <a:spcPts val="300"/>
              </a:spcBef>
              <a:buSzTx/>
              <a:buFontTx/>
              <a:buNone/>
              <a:defRPr sz="1400">
                <a:latin typeface="Times New Roman"/>
                <a:ea typeface="Times New Roman"/>
                <a:cs typeface="Times New Roman"/>
                <a:sym typeface="Times New Roman"/>
              </a:defRPr>
            </a:lvl4pPr>
            <a:lvl5pPr marL="0" indent="1827398">
              <a:spcBef>
                <a:spcPts val="300"/>
              </a:spcBef>
              <a:buSzTx/>
              <a:buFontTx/>
              <a:buNone/>
              <a:defRPr sz="1400">
                <a:latin typeface="Times New Roman"/>
                <a:ea typeface="Times New Roman"/>
                <a:cs typeface="Times New Roman"/>
                <a:sym typeface="Times New Roman"/>
              </a:defRPr>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3875045899"/>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40" name="Shape 40"/>
          <p:cNvSpPr>
            <a:spLocks noGrp="1"/>
          </p:cNvSpPr>
          <p:nvPr>
            <p:ph type="body" idx="1"/>
          </p:nvPr>
        </p:nvSpPr>
        <p:spPr>
          <a:xfrm>
            <a:off x="685800" y="1981200"/>
            <a:ext cx="7772400" cy="48768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617434935"/>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44" name="Shape 44"/>
          <p:cNvSpPr>
            <a:spLocks noGrp="1"/>
          </p:cNvSpPr>
          <p:nvPr>
            <p:ph type="body" idx="1"/>
          </p:nvPr>
        </p:nvSpPr>
        <p:spPr>
          <a:xfrm>
            <a:off x="685800" y="609600"/>
            <a:ext cx="5676900" cy="62484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3432787437"/>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47" name="Shape 47"/>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48" name="Shape 48"/>
          <p:cNvSpPr>
            <a:spLocks noGrp="1"/>
          </p:cNvSpPr>
          <p:nvPr>
            <p:ph type="body" idx="1"/>
          </p:nvPr>
        </p:nvSpPr>
        <p:spPr>
          <a:xfrm>
            <a:off x="685800" y="1981200"/>
            <a:ext cx="3810000" cy="48768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9" name="Shape 49"/>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392058566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51" name="Shape 51"/>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Title Text</a:t>
            </a:r>
          </a:p>
        </p:txBody>
      </p:sp>
      <p:sp>
        <p:nvSpPr>
          <p:cNvPr id="52" name="Shape 52"/>
          <p:cNvSpPr>
            <a:spLocks noGrp="1"/>
          </p:cNvSpPr>
          <p:nvPr>
            <p:ph type="body" idx="1"/>
          </p:nvPr>
        </p:nvSpPr>
        <p:spPr>
          <a:xfrm>
            <a:off x="685800" y="1981200"/>
            <a:ext cx="3810000" cy="48768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53" name="Shape 53"/>
          <p:cNvSpPr>
            <a:spLocks noGrp="1"/>
          </p:cNvSpPr>
          <p:nvPr>
            <p:ph type="sldNum" sz="quarter" idx="2"/>
          </p:nvPr>
        </p:nvSpPr>
        <p:spPr>
          <a:xfrm>
            <a:off x="6553200" y="6248415"/>
            <a:ext cx="1905000" cy="30873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30529222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9414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5" name="Shape 55"/>
          <p:cNvSpPr>
            <a:spLocks noGrp="1"/>
          </p:cNvSpPr>
          <p:nvPr>
            <p:ph type="title"/>
          </p:nvPr>
        </p:nvSpPr>
        <p:spPr>
          <a:xfrm>
            <a:off x="685800" y="1844676"/>
            <a:ext cx="7772400" cy="2041525"/>
          </a:xfrm>
          <a:prstGeom prst="rect">
            <a:avLst/>
          </a:prstGeom>
        </p:spPr>
        <p:txBody>
          <a:bodyPr/>
          <a:lstStyle/>
          <a:p>
            <a:pPr lvl="0">
              <a:defRPr sz="1800"/>
            </a:pPr>
            <a:r>
              <a:rPr sz="4400"/>
              <a:t>Title Text</a:t>
            </a:r>
          </a:p>
        </p:txBody>
      </p:sp>
      <p:sp>
        <p:nvSpPr>
          <p:cNvPr id="56" name="Shape 56"/>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456846" algn="ctr">
              <a:buSzTx/>
              <a:buFontTx/>
              <a:buNone/>
              <a:defRPr>
                <a:solidFill>
                  <a:srgbClr val="888888"/>
                </a:solidFill>
              </a:defRPr>
            </a:lvl2pPr>
            <a:lvl3pPr marL="0" indent="913696" algn="ctr">
              <a:buSzTx/>
              <a:buFontTx/>
              <a:buNone/>
              <a:defRPr>
                <a:solidFill>
                  <a:srgbClr val="888888"/>
                </a:solidFill>
              </a:defRPr>
            </a:lvl3pPr>
            <a:lvl4pPr marL="0" indent="1370550" algn="ctr">
              <a:buSzTx/>
              <a:buFontTx/>
              <a:buNone/>
              <a:defRPr>
                <a:solidFill>
                  <a:srgbClr val="888888"/>
                </a:solidFill>
              </a:defRPr>
            </a:lvl4pPr>
            <a:lvl5pPr marL="0" indent="1827398"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57" name="Shape 5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007736559"/>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9" name="Shape 59"/>
          <p:cNvSpPr>
            <a:spLocks noGrp="1"/>
          </p:cNvSpPr>
          <p:nvPr>
            <p:ph type="title"/>
          </p:nvPr>
        </p:nvSpPr>
        <p:spPr>
          <a:prstGeom prst="rect">
            <a:avLst/>
          </a:prstGeom>
        </p:spPr>
        <p:txBody>
          <a:bodyPr/>
          <a:lstStyle/>
          <a:p>
            <a:pPr lvl="0">
              <a:defRPr sz="1800"/>
            </a:pPr>
            <a:r>
              <a:rPr sz="4400"/>
              <a:t>Title Text</a:t>
            </a:r>
          </a:p>
        </p:txBody>
      </p:sp>
      <p:sp>
        <p:nvSpPr>
          <p:cNvPr id="60" name="Shape 6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61" name="Shape 6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43668243"/>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3" name="Shape 63"/>
          <p:cNvSpPr>
            <a:spLocks noGrp="1"/>
          </p:cNvSpPr>
          <p:nvPr>
            <p:ph type="title"/>
          </p:nvPr>
        </p:nvSpPr>
        <p:spPr>
          <a:xfrm>
            <a:off x="722327" y="4406900"/>
            <a:ext cx="7772401" cy="2451100"/>
          </a:xfrm>
          <a:prstGeom prst="rect">
            <a:avLst/>
          </a:prstGeom>
        </p:spPr>
        <p:txBody>
          <a:bodyPr anchor="t"/>
          <a:lstStyle>
            <a:lvl1pPr algn="l">
              <a:defRPr sz="4000" b="1" cap="all"/>
            </a:lvl1pPr>
          </a:lstStyle>
          <a:p>
            <a:pPr lvl="0">
              <a:defRPr sz="1800" b="0" cap="none"/>
            </a:pPr>
            <a:r>
              <a:rPr sz="4000" b="1" cap="all"/>
              <a:t>Title Text</a:t>
            </a:r>
          </a:p>
        </p:txBody>
      </p:sp>
      <p:sp>
        <p:nvSpPr>
          <p:cNvPr id="64" name="Shape 64"/>
          <p:cNvSpPr>
            <a:spLocks noGrp="1"/>
          </p:cNvSpPr>
          <p:nvPr>
            <p:ph type="body" idx="1"/>
          </p:nvPr>
        </p:nvSpPr>
        <p:spPr>
          <a:xfrm>
            <a:off x="722327" y="1192228"/>
            <a:ext cx="7772401" cy="3214687"/>
          </a:xfrm>
          <a:prstGeom prst="rect">
            <a:avLst/>
          </a:prstGeom>
        </p:spPr>
        <p:txBody>
          <a:bodyPr anchor="b"/>
          <a:lstStyle>
            <a:lvl1pPr marL="0" indent="0">
              <a:spcBef>
                <a:spcPts val="400"/>
              </a:spcBef>
              <a:buSzTx/>
              <a:buFontTx/>
              <a:buNone/>
              <a:defRPr sz="2000">
                <a:solidFill>
                  <a:srgbClr val="888888"/>
                </a:solidFill>
              </a:defRPr>
            </a:lvl1pPr>
            <a:lvl2pPr marL="0" indent="456846">
              <a:spcBef>
                <a:spcPts val="400"/>
              </a:spcBef>
              <a:buSzTx/>
              <a:buFontTx/>
              <a:buNone/>
              <a:defRPr sz="2000">
                <a:solidFill>
                  <a:srgbClr val="888888"/>
                </a:solidFill>
              </a:defRPr>
            </a:lvl2pPr>
            <a:lvl3pPr marL="0" indent="913696">
              <a:spcBef>
                <a:spcPts val="400"/>
              </a:spcBef>
              <a:buSzTx/>
              <a:buFontTx/>
              <a:buNone/>
              <a:defRPr sz="2000">
                <a:solidFill>
                  <a:srgbClr val="888888"/>
                </a:solidFill>
              </a:defRPr>
            </a:lvl3pPr>
            <a:lvl4pPr marL="0" indent="1370550">
              <a:spcBef>
                <a:spcPts val="400"/>
              </a:spcBef>
              <a:buSzTx/>
              <a:buFontTx/>
              <a:buNone/>
              <a:defRPr sz="2000">
                <a:solidFill>
                  <a:srgbClr val="888888"/>
                </a:solidFill>
              </a:defRPr>
            </a:lvl4pPr>
            <a:lvl5pPr marL="0" indent="1827398">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00414332"/>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pPr lvl="0">
              <a:defRPr sz="1800"/>
            </a:pPr>
            <a:r>
              <a:rPr sz="4400"/>
              <a:t>Title Text</a:t>
            </a:r>
          </a:p>
        </p:txBody>
      </p:sp>
      <p:sp>
        <p:nvSpPr>
          <p:cNvPr id="68" name="Shape 68"/>
          <p:cNvSpPr>
            <a:spLocks noGrp="1"/>
          </p:cNvSpPr>
          <p:nvPr>
            <p:ph type="body" idx="1"/>
          </p:nvPr>
        </p:nvSpPr>
        <p:spPr>
          <a:xfrm>
            <a:off x="457200" y="1600214"/>
            <a:ext cx="4038600" cy="5257801"/>
          </a:xfrm>
          <a:prstGeom prst="rect">
            <a:avLst/>
          </a:prstGeom>
        </p:spPr>
        <p:txBody>
          <a:bodyPr/>
          <a:lstStyle>
            <a:lvl1pPr>
              <a:spcBef>
                <a:spcPts val="600"/>
              </a:spcBef>
              <a:defRPr sz="2800"/>
            </a:lvl1pPr>
            <a:lvl2pPr marL="789972" indent="-333120">
              <a:spcBef>
                <a:spcPts val="600"/>
              </a:spcBef>
              <a:defRPr sz="2800"/>
            </a:lvl2pPr>
            <a:lvl3pPr marL="1233494" indent="-319790">
              <a:spcBef>
                <a:spcPts val="600"/>
              </a:spcBef>
              <a:defRPr sz="2800"/>
            </a:lvl3pPr>
            <a:lvl4pPr marL="1725876" indent="-355330">
              <a:spcBef>
                <a:spcPts val="600"/>
              </a:spcBef>
              <a:defRPr sz="2800"/>
            </a:lvl4pPr>
            <a:lvl5pPr marL="2182723" indent="-35533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53775396"/>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71" name="Shape 71"/>
          <p:cNvSpPr>
            <a:spLocks noGrp="1"/>
          </p:cNvSpPr>
          <p:nvPr>
            <p:ph type="title"/>
          </p:nvPr>
        </p:nvSpPr>
        <p:spPr>
          <a:xfrm>
            <a:off x="457200" y="256811"/>
            <a:ext cx="8229600" cy="1178656"/>
          </a:xfrm>
          <a:prstGeom prst="rect">
            <a:avLst/>
          </a:prstGeom>
        </p:spPr>
        <p:txBody>
          <a:bodyPr/>
          <a:lstStyle/>
          <a:p>
            <a:pPr lvl="0">
              <a:defRPr sz="1800"/>
            </a:pPr>
            <a:r>
              <a:rPr sz="4400"/>
              <a:t>Title Text</a:t>
            </a:r>
          </a:p>
        </p:txBody>
      </p:sp>
      <p:sp>
        <p:nvSpPr>
          <p:cNvPr id="72" name="Shape 72"/>
          <p:cNvSpPr>
            <a:spLocks noGrp="1"/>
          </p:cNvSpPr>
          <p:nvPr>
            <p:ph type="body" idx="1"/>
          </p:nvPr>
        </p:nvSpPr>
        <p:spPr>
          <a:xfrm>
            <a:off x="457200" y="1435465"/>
            <a:ext cx="4040188" cy="739410"/>
          </a:xfrm>
          <a:prstGeom prst="rect">
            <a:avLst/>
          </a:prstGeom>
        </p:spPr>
        <p:txBody>
          <a:bodyPr anchor="b"/>
          <a:lstStyle>
            <a:lvl1pPr marL="0" indent="0">
              <a:spcBef>
                <a:spcPts val="500"/>
              </a:spcBef>
              <a:buSzTx/>
              <a:buFontTx/>
              <a:buNone/>
              <a:defRPr sz="2400" b="1"/>
            </a:lvl1pPr>
            <a:lvl2pPr marL="0" indent="456846">
              <a:spcBef>
                <a:spcPts val="500"/>
              </a:spcBef>
              <a:buSzTx/>
              <a:buFontTx/>
              <a:buNone/>
              <a:defRPr sz="2400" b="1"/>
            </a:lvl2pPr>
            <a:lvl3pPr marL="0" indent="913696">
              <a:spcBef>
                <a:spcPts val="500"/>
              </a:spcBef>
              <a:buSzTx/>
              <a:buFontTx/>
              <a:buNone/>
              <a:defRPr sz="2400" b="1"/>
            </a:lvl3pPr>
            <a:lvl4pPr marL="0" indent="1370550">
              <a:spcBef>
                <a:spcPts val="500"/>
              </a:spcBef>
              <a:buSzTx/>
              <a:buFontTx/>
              <a:buNone/>
              <a:defRPr sz="2400" b="1"/>
            </a:lvl4pPr>
            <a:lvl5pPr marL="0" indent="1827398">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19533301"/>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5" name="Shape 75"/>
          <p:cNvSpPr>
            <a:spLocks noGrp="1"/>
          </p:cNvSpPr>
          <p:nvPr>
            <p:ph type="title"/>
          </p:nvPr>
        </p:nvSpPr>
        <p:spPr>
          <a:xfrm>
            <a:off x="457200" y="92090"/>
            <a:ext cx="8229600" cy="1508125"/>
          </a:xfrm>
          <a:prstGeom prst="rect">
            <a:avLst/>
          </a:prstGeom>
        </p:spPr>
        <p:txBody>
          <a:bodyPr/>
          <a:lstStyle/>
          <a:p>
            <a:pPr lvl="0">
              <a:defRPr sz="1800"/>
            </a:pPr>
            <a:r>
              <a:rPr sz="4400"/>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62680059"/>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62676525"/>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457202" y="0"/>
            <a:ext cx="3008313" cy="1435100"/>
          </a:xfrm>
          <a:prstGeom prst="rect">
            <a:avLst/>
          </a:prstGeom>
        </p:spPr>
        <p:txBody>
          <a:bodyPr anchor="b"/>
          <a:lstStyle>
            <a:lvl1pPr algn="l">
              <a:defRPr sz="2000" b="1"/>
            </a:lvl1pPr>
          </a:lstStyle>
          <a:p>
            <a:pPr lvl="0">
              <a:defRPr sz="1800" b="0"/>
            </a:pPr>
            <a:r>
              <a:rPr sz="2000" b="1"/>
              <a:t>Title Text</a:t>
            </a:r>
          </a:p>
        </p:txBody>
      </p:sp>
      <p:sp>
        <p:nvSpPr>
          <p:cNvPr id="81" name="Shape 81"/>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82" name="Shape 8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7496282"/>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84" name="Shape 84"/>
          <p:cNvSpPr>
            <a:spLocks noGrp="1"/>
          </p:cNvSpPr>
          <p:nvPr>
            <p:ph type="title"/>
          </p:nvPr>
        </p:nvSpPr>
        <p:spPr>
          <a:xfrm>
            <a:off x="1792288" y="3086100"/>
            <a:ext cx="5486400" cy="2281238"/>
          </a:xfrm>
          <a:prstGeom prst="rect">
            <a:avLst/>
          </a:prstGeom>
        </p:spPr>
        <p:txBody>
          <a:bodyPr anchor="b"/>
          <a:lstStyle>
            <a:lvl1pPr algn="l">
              <a:defRPr sz="2000" b="1"/>
            </a:lvl1pPr>
          </a:lstStyle>
          <a:p>
            <a:pPr lvl="0">
              <a:defRPr sz="1800" b="0"/>
            </a:pPr>
            <a:r>
              <a:rPr sz="2000" b="1"/>
              <a:t>Title Text</a:t>
            </a:r>
          </a:p>
        </p:txBody>
      </p:sp>
      <p:sp>
        <p:nvSpPr>
          <p:cNvPr id="85" name="Shape 85"/>
          <p:cNvSpPr>
            <a:spLocks noGrp="1"/>
          </p:cNvSpPr>
          <p:nvPr>
            <p:ph type="body" idx="1"/>
          </p:nvPr>
        </p:nvSpPr>
        <p:spPr>
          <a:xfrm>
            <a:off x="1792288" y="5367338"/>
            <a:ext cx="5486400" cy="1490662"/>
          </a:xfrm>
          <a:prstGeom prst="rect">
            <a:avLst/>
          </a:prstGeom>
        </p:spPr>
        <p:txBody>
          <a:bodyPr/>
          <a:lstStyle>
            <a:lvl1pPr marL="0" indent="0">
              <a:spcBef>
                <a:spcPts val="300"/>
              </a:spcBef>
              <a:buSzTx/>
              <a:buFontTx/>
              <a:buNone/>
              <a:defRPr sz="1400"/>
            </a:lvl1pPr>
            <a:lvl2pPr marL="0" indent="456846">
              <a:spcBef>
                <a:spcPts val="300"/>
              </a:spcBef>
              <a:buSzTx/>
              <a:buFontTx/>
              <a:buNone/>
              <a:defRPr sz="1400"/>
            </a:lvl2pPr>
            <a:lvl3pPr marL="0" indent="913696">
              <a:spcBef>
                <a:spcPts val="300"/>
              </a:spcBef>
              <a:buSzTx/>
              <a:buFontTx/>
              <a:buNone/>
              <a:defRPr sz="1400"/>
            </a:lvl3pPr>
            <a:lvl4pPr marL="0" indent="1370550">
              <a:spcBef>
                <a:spcPts val="300"/>
              </a:spcBef>
              <a:buSzTx/>
              <a:buFontTx/>
              <a:buNone/>
              <a:defRPr sz="1400"/>
            </a:lvl4pPr>
            <a:lvl5pPr marL="0" indent="1827398">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1516881"/>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88" name="Shape 88"/>
          <p:cNvSpPr>
            <a:spLocks noGrp="1"/>
          </p:cNvSpPr>
          <p:nvPr>
            <p:ph type="title"/>
          </p:nvPr>
        </p:nvSpPr>
        <p:spPr>
          <a:prstGeom prst="rect">
            <a:avLst/>
          </a:prstGeom>
        </p:spPr>
        <p:txBody>
          <a:bodyPr/>
          <a:lstStyle/>
          <a:p>
            <a:pPr lvl="0">
              <a:defRPr sz="1800"/>
            </a:pPr>
            <a:r>
              <a:rPr sz="4400"/>
              <a:t>Title Text</a:t>
            </a:r>
          </a:p>
        </p:txBody>
      </p:sp>
      <p:sp>
        <p:nvSpPr>
          <p:cNvPr id="89" name="Shape 89"/>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770511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03383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92" name="Shape 92"/>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93" name="Shape 93"/>
          <p:cNvSpPr>
            <a:spLocks noGrp="1"/>
          </p:cNvSpPr>
          <p:nvPr>
            <p:ph type="body" idx="1"/>
          </p:nvPr>
        </p:nvSpPr>
        <p:spPr>
          <a:xfrm>
            <a:off x="457200" y="274638"/>
            <a:ext cx="6019800" cy="6583362"/>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7587592"/>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C19860D-5938-47D1-A1C9-0DE686B47677}" type="datetimeFigureOut">
              <a:rPr lang="en-US"/>
              <a:pPr>
                <a:defRPr/>
              </a:pPr>
              <a:t>10/22/2018</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DC69653-2228-47F3-A89E-95D7D750D2B6}" type="slidenum">
              <a:rPr lang="en-US"/>
              <a:pPr>
                <a:defRPr/>
              </a:pPr>
              <a:t>‹#›</a:t>
            </a:fld>
            <a:endParaRPr lang="en-US" dirty="0"/>
          </a:p>
        </p:txBody>
      </p:sp>
    </p:spTree>
    <p:extLst>
      <p:ext uri="{BB962C8B-B14F-4D97-AF65-F5344CB8AC3E}">
        <p14:creationId xmlns:p14="http://schemas.microsoft.com/office/powerpoint/2010/main" val="13957860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B2B3BB6-7C03-49FD-8CB0-20B6BB9627F4}" type="datetimeFigureOut">
              <a:rPr lang="en-US"/>
              <a:pPr>
                <a:defRPr/>
              </a:pPr>
              <a:t>10/22/2018</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6D3F5DF-DD65-4192-9158-7D5BB74AB3AA}" type="slidenum">
              <a:rPr lang="en-US"/>
              <a:pPr>
                <a:defRPr/>
              </a:pPr>
              <a:t>‹#›</a:t>
            </a:fld>
            <a:endParaRPr lang="en-US" dirty="0"/>
          </a:p>
        </p:txBody>
      </p:sp>
    </p:spTree>
    <p:extLst>
      <p:ext uri="{BB962C8B-B14F-4D97-AF65-F5344CB8AC3E}">
        <p14:creationId xmlns:p14="http://schemas.microsoft.com/office/powerpoint/2010/main" val="19490454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FAC155A-5154-4B31-89F7-B5BA5C4F8908}" type="datetimeFigureOut">
              <a:rPr lang="en-US"/>
              <a:pPr>
                <a:defRPr/>
              </a:pPr>
              <a:t>10/22/2018</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9B7C2FC-3059-4C44-A327-228E3E25958C}" type="slidenum">
              <a:rPr lang="en-US"/>
              <a:pPr>
                <a:defRPr/>
              </a:pPr>
              <a:t>‹#›</a:t>
            </a:fld>
            <a:endParaRPr lang="en-US" dirty="0"/>
          </a:p>
        </p:txBody>
      </p:sp>
    </p:spTree>
    <p:extLst>
      <p:ext uri="{BB962C8B-B14F-4D97-AF65-F5344CB8AC3E}">
        <p14:creationId xmlns:p14="http://schemas.microsoft.com/office/powerpoint/2010/main" val="178079294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DA8D99C-F1AF-4129-875E-97FBACBEDEC1}" type="datetimeFigureOut">
              <a:rPr lang="en-US"/>
              <a:pPr>
                <a:defRPr/>
              </a:pPr>
              <a:t>10/22/2018</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8BC471D-7B24-42A0-9662-BFCBEB2F6C06}" type="slidenum">
              <a:rPr lang="en-US"/>
              <a:pPr>
                <a:defRPr/>
              </a:pPr>
              <a:t>‹#›</a:t>
            </a:fld>
            <a:endParaRPr lang="en-US" dirty="0"/>
          </a:p>
        </p:txBody>
      </p:sp>
    </p:spTree>
    <p:extLst>
      <p:ext uri="{BB962C8B-B14F-4D97-AF65-F5344CB8AC3E}">
        <p14:creationId xmlns:p14="http://schemas.microsoft.com/office/powerpoint/2010/main" val="15076541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C79E1C2-F386-48DA-B188-E8C27085091C}" type="datetimeFigureOut">
              <a:rPr lang="en-US"/>
              <a:pPr>
                <a:defRPr/>
              </a:pPr>
              <a:t>10/22/2018</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3D15A30-6FAB-4865-A99F-CEC1C24D9F7F}" type="slidenum">
              <a:rPr lang="en-US"/>
              <a:pPr>
                <a:defRPr/>
              </a:pPr>
              <a:t>‹#›</a:t>
            </a:fld>
            <a:endParaRPr lang="en-US" dirty="0"/>
          </a:p>
        </p:txBody>
      </p:sp>
    </p:spTree>
    <p:extLst>
      <p:ext uri="{BB962C8B-B14F-4D97-AF65-F5344CB8AC3E}">
        <p14:creationId xmlns:p14="http://schemas.microsoft.com/office/powerpoint/2010/main" val="16735322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B6AD5E3-8D41-4719-B56D-62EB7A4908ED}" type="datetimeFigureOut">
              <a:rPr lang="en-US"/>
              <a:pPr>
                <a:defRPr/>
              </a:pPr>
              <a:t>10/22/2018</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0D51490-BEE3-44C7-9256-E07DEFD8D0DD}" type="slidenum">
              <a:rPr lang="en-US"/>
              <a:pPr>
                <a:defRPr/>
              </a:pPr>
              <a:t>‹#›</a:t>
            </a:fld>
            <a:endParaRPr lang="en-US" dirty="0"/>
          </a:p>
        </p:txBody>
      </p:sp>
    </p:spTree>
    <p:extLst>
      <p:ext uri="{BB962C8B-B14F-4D97-AF65-F5344CB8AC3E}">
        <p14:creationId xmlns:p14="http://schemas.microsoft.com/office/powerpoint/2010/main" val="9378220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7C3FA82-A25C-4801-82B2-1B5DC3D15499}" type="datetimeFigureOut">
              <a:rPr lang="en-US"/>
              <a:pPr>
                <a:defRPr/>
              </a:pPr>
              <a:t>10/22/2018</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E907456-B950-4971-BEB9-B041D95416EB}" type="slidenum">
              <a:rPr lang="en-US"/>
              <a:pPr>
                <a:defRPr/>
              </a:pPr>
              <a:t>‹#›</a:t>
            </a:fld>
            <a:endParaRPr lang="en-US" dirty="0"/>
          </a:p>
        </p:txBody>
      </p:sp>
    </p:spTree>
    <p:extLst>
      <p:ext uri="{BB962C8B-B14F-4D97-AF65-F5344CB8AC3E}">
        <p14:creationId xmlns:p14="http://schemas.microsoft.com/office/powerpoint/2010/main" val="38008932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E36AC79-0B13-49AB-8D6A-15897CE92975}" type="datetimeFigureOut">
              <a:rPr lang="en-US"/>
              <a:pPr>
                <a:defRPr/>
              </a:pPr>
              <a:t>10/22/2018</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06638109-E3A4-4C39-A8AC-65F45230E08A}" type="slidenum">
              <a:rPr lang="en-US"/>
              <a:pPr>
                <a:defRPr/>
              </a:pPr>
              <a:t>‹#›</a:t>
            </a:fld>
            <a:endParaRPr lang="en-US" dirty="0"/>
          </a:p>
        </p:txBody>
      </p:sp>
    </p:spTree>
    <p:extLst>
      <p:ext uri="{BB962C8B-B14F-4D97-AF65-F5344CB8AC3E}">
        <p14:creationId xmlns:p14="http://schemas.microsoft.com/office/powerpoint/2010/main" val="25567789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BC8E0B8-9096-425F-A695-EA628B04BAD4}" type="datetimeFigureOut">
              <a:rPr lang="en-US"/>
              <a:pPr>
                <a:defRPr/>
              </a:pPr>
              <a:t>10/22/2018</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06283FEF-A27B-4578-BB86-52ABA4B07AF3}" type="slidenum">
              <a:rPr lang="en-US"/>
              <a:pPr>
                <a:defRPr/>
              </a:pPr>
              <a:t>‹#›</a:t>
            </a:fld>
            <a:endParaRPr lang="en-US" dirty="0"/>
          </a:p>
        </p:txBody>
      </p:sp>
    </p:spTree>
    <p:extLst>
      <p:ext uri="{BB962C8B-B14F-4D97-AF65-F5344CB8AC3E}">
        <p14:creationId xmlns:p14="http://schemas.microsoft.com/office/powerpoint/2010/main" val="4046328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6748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3AC3A1B-7655-4216-A20A-A6129EFE3B9D}" type="datetimeFigureOut">
              <a:rPr lang="en-US"/>
              <a:pPr>
                <a:defRPr/>
              </a:pPr>
              <a:t>10/22/2018</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367C958-E989-4402-9D22-6DE03EC5C228}" type="slidenum">
              <a:rPr lang="en-US"/>
              <a:pPr>
                <a:defRPr/>
              </a:pPr>
              <a:t>‹#›</a:t>
            </a:fld>
            <a:endParaRPr lang="en-US" dirty="0"/>
          </a:p>
        </p:txBody>
      </p:sp>
    </p:spTree>
    <p:extLst>
      <p:ext uri="{BB962C8B-B14F-4D97-AF65-F5344CB8AC3E}">
        <p14:creationId xmlns:p14="http://schemas.microsoft.com/office/powerpoint/2010/main" val="35205840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A80F05A-9DDE-44E3-890A-ECAD73FC9AEF}" type="datetimeFigureOut">
              <a:rPr lang="en-US"/>
              <a:pPr>
                <a:defRPr/>
              </a:pPr>
              <a:t>10/22/2018</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7EC5F2A-BD06-47EA-A865-D36C94F5ACDF}" type="slidenum">
              <a:rPr lang="en-US"/>
              <a:pPr>
                <a:defRPr/>
              </a:pPr>
              <a:t>‹#›</a:t>
            </a:fld>
            <a:endParaRPr lang="en-US" dirty="0"/>
          </a:p>
        </p:txBody>
      </p:sp>
    </p:spTree>
    <p:extLst>
      <p:ext uri="{BB962C8B-B14F-4D97-AF65-F5344CB8AC3E}">
        <p14:creationId xmlns:p14="http://schemas.microsoft.com/office/powerpoint/2010/main" val="247391952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282576" y="228601"/>
            <a:ext cx="4235450" cy="4187825"/>
          </a:xfrm>
          <a:prstGeom prst="rect">
            <a:avLst/>
          </a:prstGeom>
          <a:solidFill>
            <a:srgbClr val="144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5" name="Rectangle 7"/>
          <p:cNvSpPr/>
          <p:nvPr/>
        </p:nvSpPr>
        <p:spPr>
          <a:xfrm>
            <a:off x="6802438" y="228600"/>
            <a:ext cx="2057400" cy="2038350"/>
          </a:xfrm>
          <a:prstGeom prst="rect">
            <a:avLst/>
          </a:prstGeom>
          <a:solidFill>
            <a:srgbClr val="D1341D"/>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6" name="Rectangle 9"/>
          <p:cNvSpPr/>
          <p:nvPr/>
        </p:nvSpPr>
        <p:spPr>
          <a:xfrm>
            <a:off x="4624388" y="2378075"/>
            <a:ext cx="2057400" cy="2038350"/>
          </a:xfrm>
          <a:prstGeom prst="rect">
            <a:avLst/>
          </a:prstGeom>
          <a:solidFill>
            <a:srgbClr val="C41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a:defRPr/>
            </a:pPr>
            <a:endParaRPr>
              <a:solidFill>
                <a:prstClr val="white"/>
              </a:solidFill>
            </a:endParaRPr>
          </a:p>
        </p:txBody>
      </p:sp>
      <p:sp>
        <p:nvSpPr>
          <p:cNvPr id="7" name="Rectangle 10"/>
          <p:cNvSpPr/>
          <p:nvPr/>
        </p:nvSpPr>
        <p:spPr>
          <a:xfrm>
            <a:off x="4624388" y="228600"/>
            <a:ext cx="2057400" cy="2038350"/>
          </a:xfrm>
          <a:prstGeom prst="rect">
            <a:avLst/>
          </a:prstGeom>
          <a:solidFill>
            <a:srgbClr val="59B422"/>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8" name="Rectangle 11"/>
          <p:cNvSpPr/>
          <p:nvPr/>
        </p:nvSpPr>
        <p:spPr>
          <a:xfrm>
            <a:off x="6802438" y="2378075"/>
            <a:ext cx="2057400" cy="2038350"/>
          </a:xfrm>
          <a:prstGeom prst="rect">
            <a:avLst/>
          </a:prstGeom>
          <a:solidFill>
            <a:srgbClr val="9D6B4A"/>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pic>
        <p:nvPicPr>
          <p:cNvPr id="9"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99065"/>
            <a:ext cx="22098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24389" y="4624669"/>
            <a:ext cx="4214812" cy="933450"/>
          </a:xfrm>
        </p:spPr>
        <p:txBody>
          <a:bodyPr>
            <a:normAutofit/>
          </a:bodyPr>
          <a:lstStyle>
            <a:lvl1pPr>
              <a:defRPr sz="2800">
                <a:solidFill>
                  <a:schemeClr val="tx1"/>
                </a:solidFill>
              </a:defRPr>
            </a:lvl1pPr>
          </a:lstStyle>
          <a:p>
            <a:r>
              <a:rPr lang="en-US"/>
              <a:t>Click to edit Master title style</a:t>
            </a:r>
            <a:endParaRPr dirty="0"/>
          </a:p>
        </p:txBody>
      </p:sp>
      <p:sp>
        <p:nvSpPr>
          <p:cNvPr id="3" name="Subtitle 2"/>
          <p:cNvSpPr>
            <a:spLocks noGrp="1"/>
          </p:cNvSpPr>
          <p:nvPr>
            <p:ph type="subTitle" idx="1"/>
          </p:nvPr>
        </p:nvSpPr>
        <p:spPr>
          <a:xfrm>
            <a:off x="4624389" y="5562614"/>
            <a:ext cx="4214812" cy="748553"/>
          </a:xfrm>
        </p:spPr>
        <p:txBody>
          <a:bodyPr>
            <a:normAutofit/>
          </a:bodyPr>
          <a:lstStyle>
            <a:lvl1pPr marL="0" indent="0" algn="l">
              <a:spcBef>
                <a:spcPts val="300"/>
              </a:spcBef>
              <a:buNone/>
              <a:defRPr sz="1400">
                <a:solidFill>
                  <a:schemeClr val="accent1"/>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a:t>Click to edit Master subtitle style</a:t>
            </a:r>
            <a:endParaRPr dirty="0"/>
          </a:p>
        </p:txBody>
      </p:sp>
    </p:spTree>
    <p:extLst>
      <p:ext uri="{BB962C8B-B14F-4D97-AF65-F5344CB8AC3E}">
        <p14:creationId xmlns:p14="http://schemas.microsoft.com/office/powerpoint/2010/main" val="871508286"/>
      </p:ext>
    </p:extLst>
  </p:cSld>
  <p:clrMapOvr>
    <a:masterClrMapping/>
  </p:clrMapOvr>
  <p:transition spd="slow">
    <p:wip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11"/>
          <p:cNvSpPr/>
          <p:nvPr/>
        </p:nvSpPr>
        <p:spPr>
          <a:xfrm>
            <a:off x="8067690"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dirty="0"/>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4"/>
          <p:cNvSpPr>
            <a:spLocks noGrp="1"/>
          </p:cNvSpPr>
          <p:nvPr>
            <p:ph type="dt" sz="half" idx="10"/>
          </p:nvPr>
        </p:nvSpPr>
        <p:spPr>
          <a:xfrm>
            <a:off x="6794500" y="6248415"/>
            <a:ext cx="8255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EB15204B-B8FD-483B-9C29-19776465AFB8}" type="datetimeFigureOut">
              <a:rPr lang="en-US"/>
              <a:pPr fontAlgn="base">
                <a:spcBef>
                  <a:spcPct val="0"/>
                </a:spcBef>
                <a:spcAft>
                  <a:spcPct val="0"/>
                </a:spcAft>
                <a:defRPr/>
              </a:pPr>
              <a:t>10/22/2018</a:t>
            </a:fld>
            <a:endParaRPr lang="en-US"/>
          </a:p>
        </p:txBody>
      </p:sp>
      <p:sp>
        <p:nvSpPr>
          <p:cNvPr id="7" name="Footer Placeholder 5"/>
          <p:cNvSpPr>
            <a:spLocks noGrp="1"/>
          </p:cNvSpPr>
          <p:nvPr>
            <p:ph type="ftr" sz="quarter" idx="11"/>
          </p:nvPr>
        </p:nvSpPr>
        <p:spPr>
          <a:xfrm>
            <a:off x="498475" y="6248415"/>
            <a:ext cx="5826125"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281814203"/>
      </p:ext>
    </p:extLst>
  </p:cSld>
  <p:clrMapOvr>
    <a:masterClrMapping/>
  </p:clrMapOvr>
  <p:transition spd="slow">
    <p:wip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32"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4"/>
          </p:nvPr>
        </p:nvSpPr>
        <p:spPr>
          <a:xfrm>
            <a:off x="498532"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5"/>
          </p:nvPr>
        </p:nvSpPr>
        <p:spPr>
          <a:xfrm>
            <a:off x="6794500" y="6248415"/>
            <a:ext cx="8255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D4BD4399-306E-4F9B-B05A-AB8A2898FFE6}" type="datetimeFigureOut">
              <a:rPr lang="en-US"/>
              <a:pPr fontAlgn="base">
                <a:spcBef>
                  <a:spcPct val="0"/>
                </a:spcBef>
                <a:spcAft>
                  <a:spcPct val="0"/>
                </a:spcAft>
                <a:defRPr/>
              </a:pPr>
              <a:t>10/22/2018</a:t>
            </a:fld>
            <a:endParaRPr lang="en-US"/>
          </a:p>
        </p:txBody>
      </p:sp>
      <p:sp>
        <p:nvSpPr>
          <p:cNvPr id="6" name="Footer Placeholder 5"/>
          <p:cNvSpPr>
            <a:spLocks noGrp="1"/>
          </p:cNvSpPr>
          <p:nvPr>
            <p:ph type="ftr" sz="quarter" idx="16"/>
          </p:nvPr>
        </p:nvSpPr>
        <p:spPr>
          <a:xfrm>
            <a:off x="498475" y="6248415"/>
            <a:ext cx="5826125"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2393082554"/>
      </p:ext>
    </p:extLst>
  </p:cSld>
  <p:clrMapOvr>
    <a:masterClrMapping/>
  </p:clrMapOvr>
  <p:transition spd="slow">
    <p:wip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4"/>
          <p:cNvSpPr>
            <a:spLocks noGrp="1"/>
          </p:cNvSpPr>
          <p:nvPr>
            <p:ph type="dt" sz="half" idx="17"/>
          </p:nvPr>
        </p:nvSpPr>
        <p:spPr>
          <a:xfrm>
            <a:off x="6794500" y="6248415"/>
            <a:ext cx="8255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3AD3FE68-12BF-4D6F-85D3-0C2F628CA365}" type="datetimeFigureOut">
              <a:rPr lang="en-US"/>
              <a:pPr fontAlgn="base">
                <a:spcBef>
                  <a:spcPct val="0"/>
                </a:spcBef>
                <a:spcAft>
                  <a:spcPct val="0"/>
                </a:spcAft>
                <a:defRPr/>
              </a:pPr>
              <a:t>10/22/2018</a:t>
            </a:fld>
            <a:endParaRPr lang="en-US"/>
          </a:p>
        </p:txBody>
      </p:sp>
      <p:sp>
        <p:nvSpPr>
          <p:cNvPr id="7" name="Footer Placeholder 5"/>
          <p:cNvSpPr>
            <a:spLocks noGrp="1"/>
          </p:cNvSpPr>
          <p:nvPr>
            <p:ph type="ftr" sz="quarter" idx="18"/>
          </p:nvPr>
        </p:nvSpPr>
        <p:spPr>
          <a:xfrm>
            <a:off x="498475" y="6248415"/>
            <a:ext cx="5826125"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1688347854"/>
      </p:ext>
    </p:extLst>
  </p:cSld>
  <p:clrMapOvr>
    <a:masterClrMapping/>
  </p:clrMapOvr>
  <p:transition spd="slow">
    <p:wip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2" name="Content Placeholder 2"/>
          <p:cNvSpPr>
            <a:spLocks noGrp="1"/>
          </p:cNvSpPr>
          <p:nvPr>
            <p:ph sz="half" idx="17"/>
          </p:nvPr>
        </p:nvSpPr>
        <p:spPr>
          <a:xfrm>
            <a:off x="502921"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1"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4"/>
          <p:cNvSpPr>
            <a:spLocks noGrp="1"/>
          </p:cNvSpPr>
          <p:nvPr>
            <p:ph type="dt" sz="half" idx="19"/>
          </p:nvPr>
        </p:nvSpPr>
        <p:spPr>
          <a:xfrm>
            <a:off x="6794500" y="6248415"/>
            <a:ext cx="8255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95764DF0-FC31-4443-8EE0-E25D49284F7F}" type="datetimeFigureOut">
              <a:rPr lang="en-US"/>
              <a:pPr fontAlgn="base">
                <a:spcBef>
                  <a:spcPct val="0"/>
                </a:spcBef>
                <a:spcAft>
                  <a:spcPct val="0"/>
                </a:spcAft>
                <a:defRPr/>
              </a:pPr>
              <a:t>10/22/2018</a:t>
            </a:fld>
            <a:endParaRPr lang="en-US"/>
          </a:p>
        </p:txBody>
      </p:sp>
      <p:sp>
        <p:nvSpPr>
          <p:cNvPr id="8" name="Footer Placeholder 5"/>
          <p:cNvSpPr>
            <a:spLocks noGrp="1"/>
          </p:cNvSpPr>
          <p:nvPr>
            <p:ph type="ftr" sz="quarter" idx="20"/>
          </p:nvPr>
        </p:nvSpPr>
        <p:spPr>
          <a:xfrm>
            <a:off x="498475" y="6248415"/>
            <a:ext cx="5826125"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023470636"/>
      </p:ext>
    </p:extLst>
  </p:cSld>
  <p:clrMapOvr>
    <a:masterClrMapping/>
  </p:clrMapOvr>
  <p:transition spd="slow">
    <p:wip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6794500" y="6248415"/>
            <a:ext cx="8255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A0BE2E6A-6016-47CF-8585-3D58E6DDE886}" type="datetimeFigureOut">
              <a:rPr lang="en-US"/>
              <a:pPr fontAlgn="base">
                <a:spcBef>
                  <a:spcPct val="0"/>
                </a:spcBef>
                <a:spcAft>
                  <a:spcPct val="0"/>
                </a:spcAft>
                <a:defRPr/>
              </a:pPr>
              <a:t>10/22/2018</a:t>
            </a:fld>
            <a:endParaRPr lang="en-US"/>
          </a:p>
        </p:txBody>
      </p:sp>
      <p:sp>
        <p:nvSpPr>
          <p:cNvPr id="4" name="Footer Placeholder 3"/>
          <p:cNvSpPr>
            <a:spLocks noGrp="1"/>
          </p:cNvSpPr>
          <p:nvPr>
            <p:ph type="ftr" sz="quarter" idx="11"/>
          </p:nvPr>
        </p:nvSpPr>
        <p:spPr>
          <a:xfrm>
            <a:off x="498475" y="6248415"/>
            <a:ext cx="5826125"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1660860969"/>
      </p:ext>
    </p:extLst>
  </p:cSld>
  <p:clrMapOvr>
    <a:masterClrMapping/>
  </p:clrMapOvr>
  <p:transition spd="slow">
    <p:wip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7"/>
          <p:cNvSpPr/>
          <p:nvPr/>
        </p:nvSpPr>
        <p:spPr>
          <a:xfrm>
            <a:off x="282590"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2" name="Title 1"/>
          <p:cNvSpPr>
            <a:spLocks noGrp="1"/>
          </p:cNvSpPr>
          <p:nvPr>
            <p:ph type="title"/>
          </p:nvPr>
        </p:nvSpPr>
        <p:spPr>
          <a:xfrm>
            <a:off x="380556"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168790" y="273065"/>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93" y="3733801"/>
            <a:ext cx="3255264" cy="2392363"/>
          </a:xfrm>
        </p:spPr>
        <p:txBody>
          <a:bodyPr/>
          <a:lstStyle>
            <a:lvl1pPr marL="0" indent="0">
              <a:buNone/>
              <a:defRPr sz="1400">
                <a:solidFill>
                  <a:schemeClr val="bg1"/>
                </a:solidFill>
              </a:defRPr>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6" name="Date Placeholder 4"/>
          <p:cNvSpPr>
            <a:spLocks noGrp="1"/>
          </p:cNvSpPr>
          <p:nvPr>
            <p:ph type="dt" sz="half" idx="10"/>
          </p:nvPr>
        </p:nvSpPr>
        <p:spPr>
          <a:xfrm>
            <a:off x="7391400" y="6423040"/>
            <a:ext cx="15367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
        <p:nvSpPr>
          <p:cNvPr id="7" name="Footer Placeholder 5"/>
          <p:cNvSpPr>
            <a:spLocks noGrp="1"/>
          </p:cNvSpPr>
          <p:nvPr>
            <p:ph type="ftr" sz="quarter" idx="11"/>
          </p:nvPr>
        </p:nvSpPr>
        <p:spPr>
          <a:xfrm>
            <a:off x="3859228" y="6423040"/>
            <a:ext cx="3316287"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1205015935"/>
      </p:ext>
    </p:extLst>
  </p:cSld>
  <p:clrMapOvr>
    <a:masterClrMapping/>
  </p:clrMapOvr>
  <p:transition spd="slow">
    <p:wip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1"/>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400" y="6423040"/>
            <a:ext cx="15367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5368F4BD-5E2B-4640-93E1-1D346531FCE8}" type="datetimeFigureOut">
              <a:rPr lang="en-US"/>
              <a:pPr fontAlgn="base">
                <a:spcBef>
                  <a:spcPct val="0"/>
                </a:spcBef>
                <a:spcAft>
                  <a:spcPct val="0"/>
                </a:spcAft>
                <a:defRPr/>
              </a:pPr>
              <a:t>10/22/2018</a:t>
            </a:fld>
            <a:endParaRPr lang="en-US"/>
          </a:p>
        </p:txBody>
      </p:sp>
      <p:sp>
        <p:nvSpPr>
          <p:cNvPr id="6" name="Footer Placeholder 5"/>
          <p:cNvSpPr>
            <a:spLocks noGrp="1"/>
          </p:cNvSpPr>
          <p:nvPr>
            <p:ph type="ftr" sz="quarter" idx="11"/>
          </p:nvPr>
        </p:nvSpPr>
        <p:spPr>
          <a:xfrm>
            <a:off x="4191000" y="6423040"/>
            <a:ext cx="3005138"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193805031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67864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7"/>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6" name="Rectangle 8"/>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2" name="Title 1"/>
          <p:cNvSpPr>
            <a:spLocks noGrp="1"/>
          </p:cNvSpPr>
          <p:nvPr>
            <p:ph type="title"/>
          </p:nvPr>
        </p:nvSpPr>
        <p:spPr>
          <a:xfrm>
            <a:off x="506520"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20" y="228600"/>
            <a:ext cx="6378389" cy="4187952"/>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506520" y="5257799"/>
            <a:ext cx="6191157" cy="885825"/>
          </a:xfrm>
        </p:spPr>
        <p:txBody>
          <a:bodyPr/>
          <a:lstStyle>
            <a:lvl1pPr marL="0" indent="0">
              <a:spcBef>
                <a:spcPts val="300"/>
              </a:spcBef>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Tree>
    <p:extLst>
      <p:ext uri="{BB962C8B-B14F-4D97-AF65-F5344CB8AC3E}">
        <p14:creationId xmlns:p14="http://schemas.microsoft.com/office/powerpoint/2010/main" val="2563660568"/>
      </p:ext>
    </p:extLst>
  </p:cSld>
  <p:clrMapOvr>
    <a:masterClrMapping/>
  </p:clrMapOvr>
  <p:transition spd="slow">
    <p:wip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4953000" y="3124201"/>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20" y="2365249"/>
            <a:ext cx="4240119" cy="3778377"/>
          </a:xfrm>
        </p:spPr>
        <p:txBody>
          <a:bodyPr rtlCol="0">
            <a:normAutofit/>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a:t>Click icon to add picture</a:t>
            </a:r>
            <a:endParaRPr noProof="0"/>
          </a:p>
        </p:txBody>
      </p:sp>
    </p:spTree>
    <p:extLst>
      <p:ext uri="{BB962C8B-B14F-4D97-AF65-F5344CB8AC3E}">
        <p14:creationId xmlns:p14="http://schemas.microsoft.com/office/powerpoint/2010/main" val="17740922"/>
      </p:ext>
    </p:extLst>
  </p:cSld>
  <p:clrMapOvr>
    <a:masterClrMapping/>
  </p:clrMapOvr>
  <p:transition spd="slow">
    <p:wip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98475" y="1981200"/>
            <a:ext cx="7556313" cy="38984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6794500" y="6248415"/>
            <a:ext cx="825500"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E9A6619F-602F-4436-87B4-3C9CF8FFF4B0}" type="datetimeFigureOut">
              <a:rPr lang="en-US"/>
              <a:pPr fontAlgn="base">
                <a:spcBef>
                  <a:spcPct val="0"/>
                </a:spcBef>
                <a:spcAft>
                  <a:spcPct val="0"/>
                </a:spcAft>
                <a:defRPr/>
              </a:pPr>
              <a:t>10/22/2018</a:t>
            </a:fld>
            <a:endParaRPr lang="en-US"/>
          </a:p>
        </p:txBody>
      </p:sp>
      <p:sp>
        <p:nvSpPr>
          <p:cNvPr id="5" name="Footer Placeholder 4"/>
          <p:cNvSpPr>
            <a:spLocks noGrp="1"/>
          </p:cNvSpPr>
          <p:nvPr>
            <p:ph type="ftr" sz="quarter" idx="11"/>
          </p:nvPr>
        </p:nvSpPr>
        <p:spPr>
          <a:xfrm>
            <a:off x="498475" y="6248415"/>
            <a:ext cx="5826125"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760144587"/>
      </p:ext>
    </p:extLst>
  </p:cSld>
  <p:clrMapOvr>
    <a:masterClrMapping/>
  </p:clrMapOvr>
  <p:transition spd="slow">
    <p:wip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5262" y="304800"/>
            <a:ext cx="1129553" cy="5181600"/>
          </a:xfrm>
        </p:spPr>
        <p:txBody>
          <a:bodyPr vert="eaVert"/>
          <a:lstStyle/>
          <a:p>
            <a:r>
              <a:rPr lang="en-US"/>
              <a:t>Click to edit Master title style</a:t>
            </a:r>
            <a:endParaRPr dirty="0"/>
          </a:p>
        </p:txBody>
      </p:sp>
      <p:sp>
        <p:nvSpPr>
          <p:cNvPr id="3" name="Vertical Text Placeholder 2"/>
          <p:cNvSpPr>
            <a:spLocks noGrp="1"/>
          </p:cNvSpPr>
          <p:nvPr>
            <p:ph type="body" orient="vert" idx="1"/>
          </p:nvPr>
        </p:nvSpPr>
        <p:spPr>
          <a:xfrm>
            <a:off x="457215" y="304802"/>
            <a:ext cx="6338047"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535898841"/>
      </p:ext>
    </p:extLst>
  </p:cSld>
  <p:clrMapOvr>
    <a:masterClrMapping/>
  </p:clrMapOvr>
  <p:transition spd="slow">
    <p:wip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1_Title Slide with 2 Pictures">
    <p:spTree>
      <p:nvGrpSpPr>
        <p:cNvPr id="1" name=""/>
        <p:cNvGrpSpPr/>
        <p:nvPr/>
      </p:nvGrpSpPr>
      <p:grpSpPr>
        <a:xfrm>
          <a:off x="0" y="0"/>
          <a:ext cx="0" cy="0"/>
          <a:chOff x="0" y="0"/>
          <a:chExt cx="0" cy="0"/>
        </a:xfrm>
      </p:grpSpPr>
      <p:sp>
        <p:nvSpPr>
          <p:cNvPr id="6" name="Rectangle 6"/>
          <p:cNvSpPr/>
          <p:nvPr/>
        </p:nvSpPr>
        <p:spPr>
          <a:xfrm>
            <a:off x="282576" y="228601"/>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7"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8" name="Rectangle 9"/>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2" name="Title 1"/>
          <p:cNvSpPr>
            <a:spLocks noGrp="1"/>
          </p:cNvSpPr>
          <p:nvPr>
            <p:ph type="ctrTitle"/>
          </p:nvPr>
        </p:nvSpPr>
        <p:spPr>
          <a:xfrm>
            <a:off x="4800600" y="4624669"/>
            <a:ext cx="4038600" cy="933450"/>
          </a:xfrm>
          <a:prstGeom prst="rect">
            <a:avLst/>
          </a:prstGeom>
        </p:spPr>
        <p:txBody>
          <a:bodyPr>
            <a:normAutofit/>
          </a:bodyPr>
          <a:lstStyle>
            <a:lvl1pPr>
              <a:defRPr sz="2200"/>
            </a:lvl1pPr>
          </a:lstStyle>
          <a:p>
            <a:r>
              <a:rPr lang="en-US"/>
              <a:t>Click to edit Master 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a:t>Click icon to add picture</a:t>
            </a:r>
            <a:endParaRPr noProof="0"/>
          </a:p>
        </p:txBody>
      </p:sp>
      <p:sp>
        <p:nvSpPr>
          <p:cNvPr id="16" name="Text Placeholder 3"/>
          <p:cNvSpPr>
            <a:spLocks noGrp="1"/>
          </p:cNvSpPr>
          <p:nvPr>
            <p:ph type="body" sz="half" idx="2"/>
          </p:nvPr>
        </p:nvSpPr>
        <p:spPr>
          <a:xfrm>
            <a:off x="857250" y="1779495"/>
            <a:ext cx="3086100" cy="2040905"/>
          </a:xfrm>
        </p:spPr>
        <p:txBody>
          <a:bodyPr lIns="45685" rIns="45685">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a:r>
              <a:rPr lang="en-US"/>
              <a:t>Click to edit Master text styles</a:t>
            </a:r>
          </a:p>
        </p:txBody>
      </p:sp>
    </p:spTree>
    <p:extLst>
      <p:ext uri="{BB962C8B-B14F-4D97-AF65-F5344CB8AC3E}">
        <p14:creationId xmlns:p14="http://schemas.microsoft.com/office/powerpoint/2010/main" val="1623536983"/>
      </p:ext>
    </p:extLst>
  </p:cSld>
  <p:clrMapOvr>
    <a:masterClrMapping/>
  </p:clrMapOvr>
  <p:transition spd="slow">
    <p:wipe/>
  </p:transition>
  <p:hf sldNum="0" hdr="0" ftr="0" dt="0"/>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Rectangle 6"/>
          <p:cNvSpPr/>
          <p:nvPr/>
        </p:nvSpPr>
        <p:spPr>
          <a:xfrm>
            <a:off x="282576" y="228601"/>
            <a:ext cx="4235450" cy="4187825"/>
          </a:xfrm>
          <a:prstGeom prst="rect">
            <a:avLst/>
          </a:prstGeom>
          <a:solidFill>
            <a:srgbClr val="144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3" name="Rectangle 7"/>
          <p:cNvSpPr/>
          <p:nvPr/>
        </p:nvSpPr>
        <p:spPr>
          <a:xfrm>
            <a:off x="6802438" y="228600"/>
            <a:ext cx="2057400" cy="2038350"/>
          </a:xfrm>
          <a:prstGeom prst="rect">
            <a:avLst/>
          </a:prstGeom>
          <a:solidFill>
            <a:srgbClr val="D1341D"/>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4" name="Rectangle 9"/>
          <p:cNvSpPr/>
          <p:nvPr/>
        </p:nvSpPr>
        <p:spPr>
          <a:xfrm>
            <a:off x="4624388" y="2378075"/>
            <a:ext cx="2057400" cy="2038350"/>
          </a:xfrm>
          <a:prstGeom prst="rect">
            <a:avLst/>
          </a:prstGeom>
          <a:solidFill>
            <a:srgbClr val="C41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a:defRPr/>
            </a:pPr>
            <a:endParaRPr>
              <a:solidFill>
                <a:prstClr val="white"/>
              </a:solidFill>
            </a:endParaRPr>
          </a:p>
        </p:txBody>
      </p:sp>
      <p:sp>
        <p:nvSpPr>
          <p:cNvPr id="5" name="Rectangle 10"/>
          <p:cNvSpPr/>
          <p:nvPr/>
        </p:nvSpPr>
        <p:spPr>
          <a:xfrm>
            <a:off x="4624388" y="228600"/>
            <a:ext cx="2057400" cy="2038350"/>
          </a:xfrm>
          <a:prstGeom prst="rect">
            <a:avLst/>
          </a:prstGeom>
          <a:solidFill>
            <a:srgbClr val="59B422"/>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6" name="Rectangle 11"/>
          <p:cNvSpPr/>
          <p:nvPr/>
        </p:nvSpPr>
        <p:spPr>
          <a:xfrm>
            <a:off x="6802438" y="2378075"/>
            <a:ext cx="2057400" cy="2038350"/>
          </a:xfrm>
          <a:prstGeom prst="rect">
            <a:avLst/>
          </a:prstGeom>
          <a:solidFill>
            <a:srgbClr val="9D6B4A"/>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pic>
        <p:nvPicPr>
          <p:cNvPr id="7"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700589"/>
            <a:ext cx="268763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668790"/>
      </p:ext>
    </p:extLst>
  </p:cSld>
  <p:clrMapOvr>
    <a:masterClrMapping/>
  </p:clrMapOvr>
  <p:transition spd="slow">
    <p:wip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2 Pictures with Caption">
    <p:spTree>
      <p:nvGrpSpPr>
        <p:cNvPr id="1" name=""/>
        <p:cNvGrpSpPr/>
        <p:nvPr/>
      </p:nvGrpSpPr>
      <p:grpSpPr>
        <a:xfrm>
          <a:off x="0" y="0"/>
          <a:ext cx="0" cy="0"/>
          <a:chOff x="0" y="0"/>
          <a:chExt cx="0" cy="0"/>
        </a:xfrm>
      </p:grpSpPr>
      <p:sp>
        <p:nvSpPr>
          <p:cNvPr id="5" name="Rectangle 7"/>
          <p:cNvSpPr/>
          <p:nvPr/>
        </p:nvSpPr>
        <p:spPr>
          <a:xfrm>
            <a:off x="282590" y="228600"/>
            <a:ext cx="6386513" cy="6248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6" name="Rectangle 9"/>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2" name="Title 1"/>
          <p:cNvSpPr>
            <a:spLocks noGrp="1"/>
          </p:cNvSpPr>
          <p:nvPr>
            <p:ph type="title"/>
          </p:nvPr>
        </p:nvSpPr>
        <p:spPr>
          <a:xfrm>
            <a:off x="380569"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1"/>
            <a:ext cx="6179566" cy="2392363"/>
          </a:xfrm>
        </p:spPr>
        <p:txBody>
          <a:bodyPr/>
          <a:lstStyle>
            <a:lvl1pPr marL="0" indent="0">
              <a:buNone/>
              <a:defRPr sz="1400">
                <a:solidFill>
                  <a:schemeClr val="bg1"/>
                </a:solidFill>
              </a:defRPr>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a:t>Click icon to add picture</a:t>
            </a:r>
            <a:endParaRPr noProof="0"/>
          </a:p>
        </p:txBody>
      </p:sp>
      <p:sp>
        <p:nvSpPr>
          <p:cNvPr id="7" name="Slide Number Placeholder 6"/>
          <p:cNvSpPr>
            <a:spLocks noGrp="1"/>
          </p:cNvSpPr>
          <p:nvPr>
            <p:ph type="sldNum" sz="quarter" idx="14"/>
          </p:nvPr>
        </p:nvSpPr>
        <p:spPr>
          <a:xfrm>
            <a:off x="8305800" y="242903"/>
            <a:ext cx="554038" cy="365125"/>
          </a:xfrm>
          <a:prstGeom prst="rect">
            <a:avLst/>
          </a:prstGeom>
        </p:spPr>
        <p:txBody>
          <a:bodyPr vert="horz" wrap="square" lIns="91369" tIns="45685" rIns="91369" bIns="45685" numCol="1" anchor="t" anchorCtr="0" compatLnSpc="1">
            <a:prstTxWarp prst="textNoShape">
              <a:avLst/>
            </a:prstTxWarp>
          </a:bodyPr>
          <a:lstStyle>
            <a:lvl1pPr eaLnBrk="1" hangingPunct="1">
              <a:defRPr sz="1800">
                <a:solidFill>
                  <a:srgbClr val="003366"/>
                </a:solidFill>
                <a:latin typeface="Arial" charset="0"/>
              </a:defRPr>
            </a:lvl1pPr>
          </a:lstStyle>
          <a:p>
            <a:pPr fontAlgn="base">
              <a:spcBef>
                <a:spcPct val="0"/>
              </a:spcBef>
              <a:spcAft>
                <a:spcPct val="0"/>
              </a:spcAft>
              <a:defRPr/>
            </a:pPr>
            <a:fld id="{B7F5F998-2C2B-4A13-B6D6-21CD0FDB09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4980008"/>
      </p:ext>
    </p:extLst>
  </p:cSld>
  <p:clrMapOvr>
    <a:masterClrMapping/>
  </p:clrMapOvr>
  <p:transition spd="slow">
    <p:wip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90" y="484188"/>
            <a:ext cx="5978525" cy="1116012"/>
          </a:xfrm>
        </p:spPr>
        <p:txBody>
          <a:bodyPr/>
          <a:lstStyle/>
          <a:p>
            <a:r>
              <a:rPr lang="en-US"/>
              <a:t>Click to edit Master title style</a:t>
            </a:r>
          </a:p>
        </p:txBody>
      </p:sp>
      <p:sp>
        <p:nvSpPr>
          <p:cNvPr id="3" name="Content Placeholder 2"/>
          <p:cNvSpPr>
            <a:spLocks noGrp="1"/>
          </p:cNvSpPr>
          <p:nvPr>
            <p:ph idx="1"/>
          </p:nvPr>
        </p:nvSpPr>
        <p:spPr>
          <a:xfrm>
            <a:off x="498490" y="1981201"/>
            <a:ext cx="7121525" cy="41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245874"/>
      </p:ext>
    </p:extLst>
  </p:cSld>
  <p:clrMapOvr>
    <a:masterClrMapping/>
  </p:clrMapOvr>
  <p:transition spd="slow">
    <p:wip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965306"/>
      </p:ext>
    </p:extLst>
  </p:cSld>
  <p:clrMapOvr>
    <a:masterClrMapping/>
  </p:clrMapOvr>
  <p:transition spd="slow">
    <p:wip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90" y="484188"/>
            <a:ext cx="5978525" cy="1116012"/>
          </a:xfrm>
        </p:spPr>
        <p:txBody>
          <a:bodyPr/>
          <a:lstStyle/>
          <a:p>
            <a:r>
              <a:rPr lang="en-US"/>
              <a:t>Click to edit Master title style</a:t>
            </a:r>
          </a:p>
        </p:txBody>
      </p:sp>
      <p:sp>
        <p:nvSpPr>
          <p:cNvPr id="3" name="Text Placeholder 2"/>
          <p:cNvSpPr>
            <a:spLocks noGrp="1"/>
          </p:cNvSpPr>
          <p:nvPr>
            <p:ph type="body" sz="half" idx="1"/>
          </p:nvPr>
        </p:nvSpPr>
        <p:spPr>
          <a:xfrm>
            <a:off x="498490" y="1981201"/>
            <a:ext cx="3484563" cy="41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35438" y="1981201"/>
            <a:ext cx="3484562" cy="41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49985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71F81B6-2709-41B0-98D2-AC9EF8C9B2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320131-0584-4972-AC53-9A7569CFCA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90074C-E572-4F7A-BB84-BD6EAEA1E410}"/>
              </a:ext>
            </a:extLst>
          </p:cNvPr>
          <p:cNvSpPr>
            <a:spLocks noGrp="1" noChangeArrowheads="1"/>
          </p:cNvSpPr>
          <p:nvPr>
            <p:ph type="sldNum" sz="quarter" idx="12"/>
          </p:nvPr>
        </p:nvSpPr>
        <p:spPr>
          <a:ln/>
        </p:spPr>
        <p:txBody>
          <a:bodyPr/>
          <a:lstStyle>
            <a:lvl1pPr>
              <a:defRPr/>
            </a:lvl1pPr>
          </a:lstStyle>
          <a:p>
            <a:fld id="{E76A8224-9A43-4C38-8377-BCDEBEC4F21A}" type="slidenum">
              <a:rPr lang="en-US" altLang="en-US"/>
              <a:pPr/>
              <a:t>‹#›</a:t>
            </a:fld>
            <a:endParaRPr lang="en-US" altLang="en-US"/>
          </a:p>
        </p:txBody>
      </p:sp>
    </p:spTree>
    <p:extLst>
      <p:ext uri="{BB962C8B-B14F-4D97-AF65-F5344CB8AC3E}">
        <p14:creationId xmlns:p14="http://schemas.microsoft.com/office/powerpoint/2010/main" val="40306414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90" y="484188"/>
            <a:ext cx="5978525" cy="1116012"/>
          </a:xfrm>
        </p:spPr>
        <p:txBody>
          <a:bodyPr/>
          <a:lstStyle/>
          <a:p>
            <a:r>
              <a:rPr lang="en-US"/>
              <a:t>Click to edit Master title style</a:t>
            </a:r>
          </a:p>
        </p:txBody>
      </p:sp>
      <p:sp>
        <p:nvSpPr>
          <p:cNvPr id="3" name="Content Placeholder 2"/>
          <p:cNvSpPr>
            <a:spLocks noGrp="1"/>
          </p:cNvSpPr>
          <p:nvPr>
            <p:ph sz="half" idx="1"/>
          </p:nvPr>
        </p:nvSpPr>
        <p:spPr>
          <a:xfrm>
            <a:off x="498490" y="1981201"/>
            <a:ext cx="3484563"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35438" y="1981201"/>
            <a:ext cx="3484562"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874012"/>
      </p:ext>
    </p:extLst>
  </p:cSld>
  <p:clrMapOvr>
    <a:masterClrMapping/>
  </p:clrMapOvr>
  <p:transition spd="slow">
    <p:wip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a:t>Click to edit Master subtitle style</a:t>
            </a:r>
          </a:p>
        </p:txBody>
      </p:sp>
    </p:spTree>
    <p:extLst>
      <p:ext uri="{BB962C8B-B14F-4D97-AF65-F5344CB8AC3E}">
        <p14:creationId xmlns:p14="http://schemas.microsoft.com/office/powerpoint/2010/main" val="3482179162"/>
      </p:ext>
    </p:extLst>
  </p:cSld>
  <p:clrMapOvr>
    <a:masterClrMapping/>
  </p:clrMapOvr>
  <p:transition spd="slow">
    <p:wip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a:t>Click to edit Master subtitle style</a:t>
            </a:r>
          </a:p>
        </p:txBody>
      </p:sp>
    </p:spTree>
    <p:extLst>
      <p:ext uri="{BB962C8B-B14F-4D97-AF65-F5344CB8AC3E}">
        <p14:creationId xmlns:p14="http://schemas.microsoft.com/office/powerpoint/2010/main" val="339481238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0146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Tree>
    <p:extLst>
      <p:ext uri="{BB962C8B-B14F-4D97-AF65-F5344CB8AC3E}">
        <p14:creationId xmlns:p14="http://schemas.microsoft.com/office/powerpoint/2010/main" val="12156833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4406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60856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3932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96768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Tree>
    <p:extLst>
      <p:ext uri="{BB962C8B-B14F-4D97-AF65-F5344CB8AC3E}">
        <p14:creationId xmlns:p14="http://schemas.microsoft.com/office/powerpoint/2010/main" val="2405218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A21286-BEDA-4EAE-8C86-6C451FFC9E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4D9EFA-4AAA-4B2F-9258-273DAA6082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A424A9-523A-44B0-BCC9-6D3557E38CD5}"/>
              </a:ext>
            </a:extLst>
          </p:cNvPr>
          <p:cNvSpPr>
            <a:spLocks noGrp="1" noChangeArrowheads="1"/>
          </p:cNvSpPr>
          <p:nvPr>
            <p:ph type="sldNum" sz="quarter" idx="12"/>
          </p:nvPr>
        </p:nvSpPr>
        <p:spPr>
          <a:ln/>
        </p:spPr>
        <p:txBody>
          <a:bodyPr/>
          <a:lstStyle>
            <a:lvl1pPr>
              <a:defRPr/>
            </a:lvl1pPr>
          </a:lstStyle>
          <a:p>
            <a:fld id="{0F6875BB-5E24-4055-9DA2-DB54083EB01F}" type="slidenum">
              <a:rPr lang="en-US" altLang="en-US"/>
              <a:pPr/>
              <a:t>‹#›</a:t>
            </a:fld>
            <a:endParaRPr lang="en-US" altLang="en-US"/>
          </a:p>
        </p:txBody>
      </p:sp>
    </p:spTree>
    <p:extLst>
      <p:ext uri="{BB962C8B-B14F-4D97-AF65-F5344CB8AC3E}">
        <p14:creationId xmlns:p14="http://schemas.microsoft.com/office/powerpoint/2010/main" val="241441186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Tree>
    <p:extLst>
      <p:ext uri="{BB962C8B-B14F-4D97-AF65-F5344CB8AC3E}">
        <p14:creationId xmlns:p14="http://schemas.microsoft.com/office/powerpoint/2010/main" val="256335175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50903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4"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4"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98575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8113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9B2C06-22FE-4DFA-9A58-AC9724215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568308"/>
      </p:ext>
    </p:extLst>
  </p:cSld>
  <p:clrMapOvr>
    <a:masterClrMapping/>
  </p:clrMapOvr>
  <p:transition>
    <p:random/>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E032F7-B4A5-4298-B57B-A402A4AFE5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3710599"/>
      </p:ext>
    </p:extLst>
  </p:cSld>
  <p:clrMapOvr>
    <a:masterClrMapping/>
  </p:clrMapOvr>
  <p:transition>
    <p:random/>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583E2-50C5-4C0A-8710-144B9C34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214285"/>
      </p:ext>
    </p:extLst>
  </p:cSld>
  <p:clrMapOvr>
    <a:masterClrMapping/>
  </p:clrMapOvr>
  <p:transition>
    <p:random/>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C5845-884F-485C-9782-63CD0D1940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508205"/>
      </p:ext>
    </p:extLst>
  </p:cSld>
  <p:clrMapOvr>
    <a:masterClrMapping/>
  </p:clrMapOvr>
  <p:transition>
    <p:random/>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809186-0395-4518-828B-E7ACFEDC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0467827"/>
      </p:ext>
    </p:extLst>
  </p:cSld>
  <p:clrMapOvr>
    <a:masterClrMapping/>
  </p:clrMapOvr>
  <p:transition>
    <p:random/>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9355F2-C795-4AA5-9F85-2DAD843E8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234833"/>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F90EEF-00E4-429A-A6CF-544696056E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FFDBC9-53D6-4542-9DFA-14DD614142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71C8EE-1590-452A-AF61-CD2CC40EC35D}"/>
              </a:ext>
            </a:extLst>
          </p:cNvPr>
          <p:cNvSpPr>
            <a:spLocks noGrp="1" noChangeArrowheads="1"/>
          </p:cNvSpPr>
          <p:nvPr>
            <p:ph type="sldNum" sz="quarter" idx="12"/>
          </p:nvPr>
        </p:nvSpPr>
        <p:spPr>
          <a:ln/>
        </p:spPr>
        <p:txBody>
          <a:bodyPr/>
          <a:lstStyle>
            <a:lvl1pPr>
              <a:defRPr/>
            </a:lvl1pPr>
          </a:lstStyle>
          <a:p>
            <a:fld id="{6A4EF785-C8F6-491C-8D4D-39CDA092412D}" type="slidenum">
              <a:rPr lang="en-US" altLang="en-US"/>
              <a:pPr/>
              <a:t>‹#›</a:t>
            </a:fld>
            <a:endParaRPr lang="en-US" altLang="en-US"/>
          </a:p>
        </p:txBody>
      </p:sp>
    </p:spTree>
    <p:extLst>
      <p:ext uri="{BB962C8B-B14F-4D97-AF65-F5344CB8AC3E}">
        <p14:creationId xmlns:p14="http://schemas.microsoft.com/office/powerpoint/2010/main" val="314516243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B0443F-A312-4639-985F-8ACD27785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798062"/>
      </p:ext>
    </p:extLst>
  </p:cSld>
  <p:clrMapOvr>
    <a:masterClrMapping/>
  </p:clrMapOvr>
  <p:transition>
    <p:random/>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FC61E-6741-41CD-B241-4664634DE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695897"/>
      </p:ext>
    </p:extLst>
  </p:cSld>
  <p:clrMapOvr>
    <a:masterClrMapping/>
  </p:clrMapOvr>
  <p:transition>
    <p:rand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5D1A8-22A6-4D8A-AFD3-AC501F3F8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819526"/>
      </p:ext>
    </p:extLst>
  </p:cSld>
  <p:clrMapOvr>
    <a:masterClrMapping/>
  </p:clrMapOvr>
  <p:transition>
    <p:rand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804064-6BE5-4E3E-AE05-4D105161EF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82224"/>
      </p:ext>
    </p:extLst>
  </p:cSld>
  <p:clrMapOvr>
    <a:masterClrMapping/>
  </p:clrMapOvr>
  <p:transition>
    <p:rand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900C0-3F86-4F16-9497-FC489D246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033356"/>
      </p:ext>
    </p:extLst>
  </p:cSld>
  <p:clrMapOvr>
    <a:masterClrMapping/>
  </p:clrMapOvr>
  <p:transition>
    <p:rand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30976B-BEFA-42A4-9592-92935CEC1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84140"/>
      </p:ext>
    </p:extLst>
  </p:cSld>
  <p:clrMapOvr>
    <a:masterClrMapping/>
  </p:clrMapOvr>
  <p:transition>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2FE34F-AA0B-4EA9-A3DC-DBED14B85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809140"/>
      </p:ext>
    </p:extLst>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246358624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18375057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347469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ABA203-17F2-434D-9D58-FBCDB1395C76}"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418420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B9DAE9-C27A-4170-A2A9-711098F56A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E85C66-267B-45C4-BE7A-CC773B9D0A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8609A5-EAF5-4714-912F-B39A2F119F8E}"/>
              </a:ext>
            </a:extLst>
          </p:cNvPr>
          <p:cNvSpPr>
            <a:spLocks noGrp="1" noChangeArrowheads="1"/>
          </p:cNvSpPr>
          <p:nvPr>
            <p:ph type="sldNum" sz="quarter" idx="12"/>
          </p:nvPr>
        </p:nvSpPr>
        <p:spPr>
          <a:ln/>
        </p:spPr>
        <p:txBody>
          <a:bodyPr/>
          <a:lstStyle>
            <a:lvl1pPr>
              <a:defRPr/>
            </a:lvl1pPr>
          </a:lstStyle>
          <a:p>
            <a:fld id="{27BDD5AB-647C-4E31-803B-152257569FA6}" type="slidenum">
              <a:rPr lang="en-US" altLang="en-US"/>
              <a:pPr/>
              <a:t>‹#›</a:t>
            </a:fld>
            <a:endParaRPr lang="en-US" altLang="en-US"/>
          </a:p>
        </p:txBody>
      </p:sp>
    </p:spTree>
    <p:extLst>
      <p:ext uri="{BB962C8B-B14F-4D97-AF65-F5344CB8AC3E}">
        <p14:creationId xmlns:p14="http://schemas.microsoft.com/office/powerpoint/2010/main" val="19397501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138627513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11954439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213455219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1352587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270234581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327719552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39619053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54DB7-C16F-458C-A075-69E65B5ECA62}"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85504-06A4-4E72-A73E-1FCFC27E0BBE}" type="slidenum">
              <a:rPr lang="en-US" smtClean="0"/>
              <a:t>‹#›</a:t>
            </a:fld>
            <a:endParaRPr lang="en-US" dirty="0"/>
          </a:p>
        </p:txBody>
      </p:sp>
    </p:spTree>
    <p:extLst>
      <p:ext uri="{BB962C8B-B14F-4D97-AF65-F5344CB8AC3E}">
        <p14:creationId xmlns:p14="http://schemas.microsoft.com/office/powerpoint/2010/main" val="27530683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413374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929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2DFB03-59B9-4B85-ABEC-D524126D917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308DEF-9044-4FD1-9CDB-482F23F408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1B1925A-7305-437F-ABCA-AADBAC3C868F}"/>
              </a:ext>
            </a:extLst>
          </p:cNvPr>
          <p:cNvSpPr>
            <a:spLocks noGrp="1" noChangeArrowheads="1"/>
          </p:cNvSpPr>
          <p:nvPr>
            <p:ph type="sldNum" sz="quarter" idx="12"/>
          </p:nvPr>
        </p:nvSpPr>
        <p:spPr>
          <a:ln/>
        </p:spPr>
        <p:txBody>
          <a:bodyPr/>
          <a:lstStyle>
            <a:lvl1pPr>
              <a:defRPr/>
            </a:lvl1pPr>
          </a:lstStyle>
          <a:p>
            <a:fld id="{D38DD2AF-F584-4FE6-A833-D07DEE84AC69}" type="slidenum">
              <a:rPr lang="en-US" altLang="en-US"/>
              <a:pPr/>
              <a:t>‹#›</a:t>
            </a:fld>
            <a:endParaRPr lang="en-US" altLang="en-US"/>
          </a:p>
        </p:txBody>
      </p:sp>
    </p:spTree>
    <p:extLst>
      <p:ext uri="{BB962C8B-B14F-4D97-AF65-F5344CB8AC3E}">
        <p14:creationId xmlns:p14="http://schemas.microsoft.com/office/powerpoint/2010/main" val="79859025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640983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807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8625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7778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16697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701299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755810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4996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9217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11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089F1F-DC93-446F-8C28-018387ACE4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BFD91E5-CC08-4BE4-AD9F-1884204785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931291-CF98-40B9-9E90-187502865DD4}"/>
              </a:ext>
            </a:extLst>
          </p:cNvPr>
          <p:cNvSpPr>
            <a:spLocks noGrp="1" noChangeArrowheads="1"/>
          </p:cNvSpPr>
          <p:nvPr>
            <p:ph type="sldNum" sz="quarter" idx="12"/>
          </p:nvPr>
        </p:nvSpPr>
        <p:spPr>
          <a:ln/>
        </p:spPr>
        <p:txBody>
          <a:bodyPr/>
          <a:lstStyle>
            <a:lvl1pPr>
              <a:defRPr/>
            </a:lvl1pPr>
          </a:lstStyle>
          <a:p>
            <a:fld id="{50DCFD4A-15F3-46DD-8F1D-4973C32E3E24}" type="slidenum">
              <a:rPr lang="en-US" altLang="en-US"/>
              <a:pPr/>
              <a:t>‹#›</a:t>
            </a:fld>
            <a:endParaRPr lang="en-US" altLang="en-US"/>
          </a:p>
        </p:txBody>
      </p:sp>
    </p:spTree>
    <p:extLst>
      <p:ext uri="{BB962C8B-B14F-4D97-AF65-F5344CB8AC3E}">
        <p14:creationId xmlns:p14="http://schemas.microsoft.com/office/powerpoint/2010/main" val="32320339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508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9A4AB4-0DE8-4405-862F-B0ED093EE9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1861729-C44E-47B4-8958-6319C2BAE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3EA74BA-CA51-4FFE-928D-AA4B28E94A4A}"/>
              </a:ext>
            </a:extLst>
          </p:cNvPr>
          <p:cNvSpPr>
            <a:spLocks noGrp="1" noChangeArrowheads="1"/>
          </p:cNvSpPr>
          <p:nvPr>
            <p:ph type="sldNum" sz="quarter" idx="12"/>
          </p:nvPr>
        </p:nvSpPr>
        <p:spPr>
          <a:ln/>
        </p:spPr>
        <p:txBody>
          <a:bodyPr/>
          <a:lstStyle>
            <a:lvl1pPr>
              <a:defRPr/>
            </a:lvl1pPr>
          </a:lstStyle>
          <a:p>
            <a:fld id="{5CFE301B-FA85-4834-89F3-B70271895D4E}" type="slidenum">
              <a:rPr lang="en-US" altLang="en-US"/>
              <a:pPr/>
              <a:t>‹#›</a:t>
            </a:fld>
            <a:endParaRPr lang="en-US" altLang="en-US"/>
          </a:p>
        </p:txBody>
      </p:sp>
    </p:spTree>
    <p:extLst>
      <p:ext uri="{BB962C8B-B14F-4D97-AF65-F5344CB8AC3E}">
        <p14:creationId xmlns:p14="http://schemas.microsoft.com/office/powerpoint/2010/main" val="4074392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82F612-1507-4083-AF9C-7CD13AFF37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7942EB-C48D-4D4E-93F7-406B6069BB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91FB14-7AAD-4C2B-A1F2-5CF7898EA301}"/>
              </a:ext>
            </a:extLst>
          </p:cNvPr>
          <p:cNvSpPr>
            <a:spLocks noGrp="1" noChangeArrowheads="1"/>
          </p:cNvSpPr>
          <p:nvPr>
            <p:ph type="sldNum" sz="quarter" idx="12"/>
          </p:nvPr>
        </p:nvSpPr>
        <p:spPr>
          <a:ln/>
        </p:spPr>
        <p:txBody>
          <a:bodyPr/>
          <a:lstStyle>
            <a:lvl1pPr>
              <a:defRPr/>
            </a:lvl1pPr>
          </a:lstStyle>
          <a:p>
            <a:fld id="{AD9421A2-073F-4BCA-BF70-6172058543B9}" type="slidenum">
              <a:rPr lang="en-US" altLang="en-US"/>
              <a:pPr/>
              <a:t>‹#›</a:t>
            </a:fld>
            <a:endParaRPr lang="en-US" altLang="en-US"/>
          </a:p>
        </p:txBody>
      </p:sp>
    </p:spTree>
    <p:extLst>
      <p:ext uri="{BB962C8B-B14F-4D97-AF65-F5344CB8AC3E}">
        <p14:creationId xmlns:p14="http://schemas.microsoft.com/office/powerpoint/2010/main" val="1151298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199334-A112-4455-97E5-0BEC8E5FBE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CFC6D7-9A5F-4D9A-8A18-C6F749619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F080D3-FA45-48A3-9AF9-0647E495B66F}"/>
              </a:ext>
            </a:extLst>
          </p:cNvPr>
          <p:cNvSpPr>
            <a:spLocks noGrp="1" noChangeArrowheads="1"/>
          </p:cNvSpPr>
          <p:nvPr>
            <p:ph type="sldNum" sz="quarter" idx="12"/>
          </p:nvPr>
        </p:nvSpPr>
        <p:spPr>
          <a:ln/>
        </p:spPr>
        <p:txBody>
          <a:bodyPr/>
          <a:lstStyle>
            <a:lvl1pPr>
              <a:defRPr/>
            </a:lvl1pPr>
          </a:lstStyle>
          <a:p>
            <a:fld id="{61D039CC-DFF2-41BD-B43F-922FEE9ECB46}" type="slidenum">
              <a:rPr lang="en-US" altLang="en-US"/>
              <a:pPr/>
              <a:t>‹#›</a:t>
            </a:fld>
            <a:endParaRPr lang="en-US" altLang="en-US"/>
          </a:p>
        </p:txBody>
      </p:sp>
    </p:spTree>
    <p:extLst>
      <p:ext uri="{BB962C8B-B14F-4D97-AF65-F5344CB8AC3E}">
        <p14:creationId xmlns:p14="http://schemas.microsoft.com/office/powerpoint/2010/main" val="531898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49B62E-F75F-46B3-8B4F-B5DB436285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1E45EE-0AB8-42F3-BF52-998CACD52E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ED0CEA-C024-4DE0-8C32-D9672AF7BB73}"/>
              </a:ext>
            </a:extLst>
          </p:cNvPr>
          <p:cNvSpPr>
            <a:spLocks noGrp="1" noChangeArrowheads="1"/>
          </p:cNvSpPr>
          <p:nvPr>
            <p:ph type="sldNum" sz="quarter" idx="12"/>
          </p:nvPr>
        </p:nvSpPr>
        <p:spPr>
          <a:ln/>
        </p:spPr>
        <p:txBody>
          <a:bodyPr/>
          <a:lstStyle>
            <a:lvl1pPr>
              <a:defRPr/>
            </a:lvl1pPr>
          </a:lstStyle>
          <a:p>
            <a:fld id="{117F3D2D-BF51-461A-840E-DF0D18CF2B12}" type="slidenum">
              <a:rPr lang="en-US" altLang="en-US"/>
              <a:pPr/>
              <a:t>‹#›</a:t>
            </a:fld>
            <a:endParaRPr lang="en-US" altLang="en-US"/>
          </a:p>
        </p:txBody>
      </p:sp>
    </p:spTree>
    <p:extLst>
      <p:ext uri="{BB962C8B-B14F-4D97-AF65-F5344CB8AC3E}">
        <p14:creationId xmlns:p14="http://schemas.microsoft.com/office/powerpoint/2010/main" val="231560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B9522D-3881-486D-AAE7-3714CB920E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3B81A3-3F07-4CA6-9B6C-61485A501F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744941-9B94-4090-A292-EC63394EB0B7}"/>
              </a:ext>
            </a:extLst>
          </p:cNvPr>
          <p:cNvSpPr>
            <a:spLocks noGrp="1" noChangeArrowheads="1"/>
          </p:cNvSpPr>
          <p:nvPr>
            <p:ph type="sldNum" sz="quarter" idx="12"/>
          </p:nvPr>
        </p:nvSpPr>
        <p:spPr>
          <a:ln/>
        </p:spPr>
        <p:txBody>
          <a:bodyPr/>
          <a:lstStyle>
            <a:lvl1pPr>
              <a:defRPr/>
            </a:lvl1pPr>
          </a:lstStyle>
          <a:p>
            <a:fld id="{CEBF5C9E-65D7-49FE-A1D6-106594E71866}" type="slidenum">
              <a:rPr lang="en-US" altLang="en-US"/>
              <a:pPr/>
              <a:t>‹#›</a:t>
            </a:fld>
            <a:endParaRPr lang="en-US" altLang="en-US"/>
          </a:p>
        </p:txBody>
      </p:sp>
    </p:spTree>
    <p:extLst>
      <p:ext uri="{BB962C8B-B14F-4D97-AF65-F5344CB8AC3E}">
        <p14:creationId xmlns:p14="http://schemas.microsoft.com/office/powerpoint/2010/main" val="917150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7E46BED-C614-475D-8800-C1A4D16077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D0CEC7-D446-4EBE-AF21-2974336CC0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37B7C2-54BB-451B-8A26-29F938A88640}"/>
              </a:ext>
            </a:extLst>
          </p:cNvPr>
          <p:cNvSpPr>
            <a:spLocks noGrp="1" noChangeArrowheads="1"/>
          </p:cNvSpPr>
          <p:nvPr>
            <p:ph type="sldNum" sz="quarter" idx="12"/>
          </p:nvPr>
        </p:nvSpPr>
        <p:spPr>
          <a:ln/>
        </p:spPr>
        <p:txBody>
          <a:bodyPr/>
          <a:lstStyle>
            <a:lvl1pPr>
              <a:defRPr/>
            </a:lvl1pPr>
          </a:lstStyle>
          <a:p>
            <a:fld id="{D6DE2D96-25DB-49F2-8C91-33F673CE073F}" type="slidenum">
              <a:rPr lang="en-US" altLang="en-US"/>
              <a:pPr/>
              <a:t>‹#›</a:t>
            </a:fld>
            <a:endParaRPr lang="en-US" altLang="en-US"/>
          </a:p>
        </p:txBody>
      </p:sp>
    </p:spTree>
    <p:extLst>
      <p:ext uri="{BB962C8B-B14F-4D97-AF65-F5344CB8AC3E}">
        <p14:creationId xmlns:p14="http://schemas.microsoft.com/office/powerpoint/2010/main" val="2037222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322866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ABA203-17F2-434D-9D58-FBCDB1395C76}"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3705815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2518420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3237939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885643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3779336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1333336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2868764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2609406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903468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3958119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61E5C-26BA-4263-93D3-8C80AD0FB59C}"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83FF8-4AD2-42F4-BD52-E2B9EBBB7D3B}" type="slidenum">
              <a:rPr lang="en-US" smtClean="0"/>
              <a:pPr/>
              <a:t>‹#›</a:t>
            </a:fld>
            <a:endParaRPr lang="en-US"/>
          </a:p>
        </p:txBody>
      </p:sp>
    </p:spTree>
    <p:extLst>
      <p:ext uri="{BB962C8B-B14F-4D97-AF65-F5344CB8AC3E}">
        <p14:creationId xmlns:p14="http://schemas.microsoft.com/office/powerpoint/2010/main" val="1641824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ABA203-17F2-434D-9D58-FBCDB1395C76}"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3004105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201205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1294941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1889387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2008958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957672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3737379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1163386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35583697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32112492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246222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BA203-17F2-434D-9D58-FBCDB1395C76}"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1344713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AACC1-2624-4AC2-A4CF-0C207C11CAD6}"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1EE03-2B59-485B-8DCA-68B742BB3C61}" type="slidenum">
              <a:rPr lang="en-US" smtClean="0"/>
              <a:pPr/>
              <a:t>‹#›</a:t>
            </a:fld>
            <a:endParaRPr lang="en-US"/>
          </a:p>
        </p:txBody>
      </p:sp>
    </p:spTree>
    <p:extLst>
      <p:ext uri="{BB962C8B-B14F-4D97-AF65-F5344CB8AC3E}">
        <p14:creationId xmlns:p14="http://schemas.microsoft.com/office/powerpoint/2010/main" val="3862178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1" name="AutoShape 3"/>
          <p:cNvSpPr>
            <a:spLocks noChangeArrowheads="1"/>
          </p:cNvSpPr>
          <p:nvPr userDrawn="1"/>
        </p:nvSpPr>
        <p:spPr bwMode="auto">
          <a:xfrm rot="5400000">
            <a:off x="-685800" y="2438400"/>
            <a:ext cx="1524000" cy="152400"/>
          </a:xfrm>
          <a:prstGeom prst="triangle">
            <a:avLst>
              <a:gd name="adj" fmla="val 50000"/>
            </a:avLst>
          </a:prstGeom>
          <a:solidFill>
            <a:schemeClr val="hlink"/>
          </a:solidFill>
          <a:ln w="9525">
            <a:solidFill>
              <a:schemeClr val="folHlink"/>
            </a:solidFill>
            <a:miter lim="800000"/>
            <a:headEnd/>
            <a:tailEnd/>
          </a:ln>
          <a:effectLst/>
        </p:spPr>
        <p:txBody>
          <a:bodyPr wrap="none" anchor="ctr"/>
          <a:lstStyle/>
          <a:p>
            <a:endParaRPr lang="en-US"/>
          </a:p>
        </p:txBody>
      </p:sp>
      <p:sp>
        <p:nvSpPr>
          <p:cNvPr id="17414" name="Rectangle 6"/>
          <p:cNvSpPr>
            <a:spLocks noGrp="1" noChangeArrowheads="1"/>
          </p:cNvSpPr>
          <p:nvPr>
            <p:ph type="dt" sz="half" idx="2"/>
          </p:nvPr>
        </p:nvSpPr>
        <p:spPr/>
        <p:txBody>
          <a:bodyPr/>
          <a:lstStyle>
            <a:lvl1pPr>
              <a:defRPr/>
            </a:lvl1pPr>
          </a:lstStyle>
          <a:p>
            <a:endParaRPr lang="en-US"/>
          </a:p>
        </p:txBody>
      </p:sp>
      <p:sp>
        <p:nvSpPr>
          <p:cNvPr id="17415" name="Rectangle 7"/>
          <p:cNvSpPr>
            <a:spLocks noGrp="1" noChangeArrowheads="1"/>
          </p:cNvSpPr>
          <p:nvPr>
            <p:ph type="ftr" sz="quarter" idx="3"/>
          </p:nvPr>
        </p:nvSpPr>
        <p:spPr/>
        <p:txBody>
          <a:bodyPr/>
          <a:lstStyle>
            <a:lvl1pPr>
              <a:defRPr/>
            </a:lvl1pPr>
          </a:lstStyle>
          <a:p>
            <a:endParaRPr lang="en-US"/>
          </a:p>
        </p:txBody>
      </p:sp>
      <p:sp>
        <p:nvSpPr>
          <p:cNvPr id="17416" name="Rectangle 8"/>
          <p:cNvSpPr>
            <a:spLocks noGrp="1" noChangeArrowheads="1"/>
          </p:cNvSpPr>
          <p:nvPr>
            <p:ph type="sldNum" sz="quarter" idx="4"/>
          </p:nvPr>
        </p:nvSpPr>
        <p:spPr/>
        <p:txBody>
          <a:bodyPr/>
          <a:lstStyle>
            <a:lvl1pPr>
              <a:defRPr>
                <a:latin typeface="Tahoma" charset="0"/>
              </a:defRPr>
            </a:lvl1pPr>
          </a:lstStyle>
          <a:p>
            <a:endParaRPr lang="en-US" dirty="0"/>
          </a:p>
        </p:txBody>
      </p:sp>
    </p:spTree>
    <p:extLst>
      <p:ext uri="{BB962C8B-B14F-4D97-AF65-F5344CB8AC3E}">
        <p14:creationId xmlns:p14="http://schemas.microsoft.com/office/powerpoint/2010/main" val="22376348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5122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8869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337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899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6979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491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889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23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ABA203-17F2-434D-9D58-FBCDB1395C76}"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2970423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553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004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9E15EA-BCA8-42AD-B80E-A97BE049023C}"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F8F564-205A-44E6-B664-03E655CC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3622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799569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a:spLocks noGrp="1"/>
          </p:cNvSpPr>
          <p:nvPr>
            <p:ph type="title"/>
          </p:nvPr>
        </p:nvSpPr>
        <p:spPr>
          <a:prstGeom prst="rect">
            <a:avLst/>
          </a:prstGeom>
        </p:spPr>
        <p:txBody>
          <a:bodyPr/>
          <a:lstStyle/>
          <a:p>
            <a:r>
              <a:t>Title Text</a:t>
            </a:r>
          </a:p>
        </p:txBody>
      </p:sp>
      <p:sp>
        <p:nvSpPr>
          <p:cNvPr id="39" name="Body Level One…"/>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047743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a:spLocks noGrp="1"/>
          </p:cNvSpPr>
          <p:nvPr>
            <p:ph type="title"/>
          </p:nvPr>
        </p:nvSpPr>
        <p:spPr>
          <a:prstGeom prst="rect">
            <a:avLst/>
          </a:prstGeom>
        </p:spPr>
        <p:txBody>
          <a:bodyPr/>
          <a:lstStyle/>
          <a:p>
            <a:r>
              <a:t>Title Text</a:t>
            </a:r>
          </a:p>
        </p:txBody>
      </p:sp>
      <p:sp>
        <p:nvSpPr>
          <p:cNvPr id="48" name="Body Level One…"/>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Rectangle"/>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35926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a:spLocks noGrp="1"/>
          </p:cNvSpPr>
          <p:nvPr>
            <p:ph type="title"/>
          </p:nvPr>
        </p:nvSpPr>
        <p:spPr>
          <a:prstGeom prst="rect">
            <a:avLst/>
          </a:prstGeom>
        </p:spPr>
        <p:txBody>
          <a:bodyPr/>
          <a:lstStyle/>
          <a:p>
            <a:r>
              <a:t>Title Text</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352118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408825"/>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Rectangle"/>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976474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448842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ABA203-17F2-434D-9D58-FBCDB1395C76}"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67DE3-6E5B-1C41-A168-7C02EBC873A2}" type="slidenum">
              <a:rPr lang="en-US" smtClean="0"/>
              <a:t>‹#›</a:t>
            </a:fld>
            <a:endParaRPr lang="en-US"/>
          </a:p>
        </p:txBody>
      </p:sp>
    </p:spTree>
    <p:extLst>
      <p:ext uri="{BB962C8B-B14F-4D97-AF65-F5344CB8AC3E}">
        <p14:creationId xmlns:p14="http://schemas.microsoft.com/office/powerpoint/2010/main" val="15892767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a:spLocks noGrp="1"/>
          </p:cNvSpPr>
          <p:nvPr>
            <p:ph type="title"/>
          </p:nvPr>
        </p:nvSpPr>
        <p:spPr>
          <a:prstGeom prst="rect">
            <a:avLst/>
          </a:prstGeom>
        </p:spPr>
        <p:txBody>
          <a:bodyPr/>
          <a:lstStyle/>
          <a:p>
            <a:r>
              <a:t>Title Text</a:t>
            </a:r>
          </a:p>
        </p:txBody>
      </p:sp>
      <p:sp>
        <p:nvSpPr>
          <p:cNvPr id="93"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810173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a:spLocks noGrp="1"/>
          </p:cNvSpPr>
          <p:nvPr>
            <p:ph type="title"/>
          </p:nvPr>
        </p:nvSpPr>
        <p:spPr>
          <a:xfrm>
            <a:off x="6629400" y="274638"/>
            <a:ext cx="2057400" cy="5851526"/>
          </a:xfrm>
          <a:prstGeom prst="rect">
            <a:avLst/>
          </a:prstGeom>
        </p:spPr>
        <p:txBody>
          <a:bodyPr/>
          <a:lstStyle/>
          <a:p>
            <a:r>
              <a:t>Title Text</a:t>
            </a:r>
          </a:p>
        </p:txBody>
      </p:sp>
      <p:sp>
        <p:nvSpPr>
          <p:cNvPr id="102" name="Body Level One…"/>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12212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Title Text"/>
          <p:cNvSpPr>
            <a:spLocks noGrp="1"/>
          </p:cNvSpPr>
          <p:nvPr>
            <p:ph type="title"/>
          </p:nvPr>
        </p:nvSpPr>
        <p:spPr>
          <a:xfrm>
            <a:off x="722312" y="4406900"/>
            <a:ext cx="7772401" cy="1362075"/>
          </a:xfrm>
          <a:prstGeom prst="rect">
            <a:avLst/>
          </a:prstGeom>
        </p:spPr>
        <p:txBody>
          <a:bodyPr anchor="t"/>
          <a:lstStyle>
            <a:lvl1pPr algn="l">
              <a:defRPr sz="4000" b="1" cap="all">
                <a:latin typeface="Times New Roman"/>
                <a:ea typeface="Times New Roman"/>
                <a:cs typeface="Times New Roman"/>
                <a:sym typeface="Times New Roman"/>
              </a:defRPr>
            </a:lvl1pPr>
          </a:lstStyle>
          <a:p>
            <a:r>
              <a:t>Title Text</a:t>
            </a:r>
          </a:p>
        </p:txBody>
      </p:sp>
      <p:sp>
        <p:nvSpPr>
          <p:cNvPr id="129" name="Body Level One…"/>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latin typeface="Times New Roman"/>
                <a:ea typeface="Times New Roman"/>
                <a:cs typeface="Times New Roman"/>
                <a:sym typeface="Times New Roman"/>
              </a:defRPr>
            </a:lvl1pPr>
            <a:lvl2pPr marL="0" indent="457200">
              <a:spcBef>
                <a:spcPts val="400"/>
              </a:spcBef>
              <a:buSzTx/>
              <a:buFontTx/>
              <a:buNone/>
              <a:defRPr sz="2000">
                <a:latin typeface="Times New Roman"/>
                <a:ea typeface="Times New Roman"/>
                <a:cs typeface="Times New Roman"/>
                <a:sym typeface="Times New Roman"/>
              </a:defRPr>
            </a:lvl2pPr>
            <a:lvl3pPr marL="0" indent="914400">
              <a:spcBef>
                <a:spcPts val="400"/>
              </a:spcBef>
              <a:buSzTx/>
              <a:buFontTx/>
              <a:buNone/>
              <a:defRPr sz="2000">
                <a:latin typeface="Times New Roman"/>
                <a:ea typeface="Times New Roman"/>
                <a:cs typeface="Times New Roman"/>
                <a:sym typeface="Times New Roman"/>
              </a:defRPr>
            </a:lvl3pPr>
            <a:lvl4pPr marL="0" indent="1371600">
              <a:spcBef>
                <a:spcPts val="400"/>
              </a:spcBef>
              <a:buSzTx/>
              <a:buFontTx/>
              <a:buNone/>
              <a:defRPr sz="2000">
                <a:latin typeface="Times New Roman"/>
                <a:ea typeface="Times New Roman"/>
                <a:cs typeface="Times New Roman"/>
                <a:sym typeface="Times New Roman"/>
              </a:defRPr>
            </a:lvl4pPr>
            <a:lvl5pPr marL="0" indent="1828800">
              <a:spcBef>
                <a:spcPts val="400"/>
              </a:spcBef>
              <a:buSzTx/>
              <a:buFont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4171796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Title Text"/>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138" name="Body Level One…"/>
          <p:cNvSpPr>
            <a:spLocks noGrp="1"/>
          </p:cNvSpPr>
          <p:nvPr>
            <p:ph type="body" sz="half" idx="1"/>
          </p:nvPr>
        </p:nvSpPr>
        <p:spPr>
          <a:xfrm>
            <a:off x="685800" y="1981200"/>
            <a:ext cx="3810000" cy="4114800"/>
          </a:xfrm>
          <a:prstGeom prst="rect">
            <a:avLst/>
          </a:prstGeom>
        </p:spPr>
        <p:txBody>
          <a:bodyPr/>
          <a:lstStyle>
            <a:lvl1pPr>
              <a:spcBef>
                <a:spcPts val="600"/>
              </a:spcBef>
              <a:buFontTx/>
              <a:defRPr sz="2800">
                <a:latin typeface="Times New Roman"/>
                <a:ea typeface="Times New Roman"/>
                <a:cs typeface="Times New Roman"/>
                <a:sym typeface="Times New Roman"/>
              </a:defRPr>
            </a:lvl1pPr>
            <a:lvl2pPr marL="790575" indent="-333375">
              <a:spcBef>
                <a:spcPts val="600"/>
              </a:spcBef>
              <a:buFontTx/>
              <a:defRPr sz="2800">
                <a:latin typeface="Times New Roman"/>
                <a:ea typeface="Times New Roman"/>
                <a:cs typeface="Times New Roman"/>
                <a:sym typeface="Times New Roman"/>
              </a:defRPr>
            </a:lvl2pPr>
            <a:lvl3pPr marL="1234439" indent="-320039">
              <a:spcBef>
                <a:spcPts val="600"/>
              </a:spcBef>
              <a:buFontTx/>
              <a:defRPr sz="2800">
                <a:latin typeface="Times New Roman"/>
                <a:ea typeface="Times New Roman"/>
                <a:cs typeface="Times New Roman"/>
                <a:sym typeface="Times New Roman"/>
              </a:defRPr>
            </a:lvl3pPr>
            <a:lvl4pPr marL="1727200" indent="-355600">
              <a:spcBef>
                <a:spcPts val="600"/>
              </a:spcBef>
              <a:buFontTx/>
              <a:defRPr sz="2800">
                <a:latin typeface="Times New Roman"/>
                <a:ea typeface="Times New Roman"/>
                <a:cs typeface="Times New Roman"/>
                <a:sym typeface="Times New Roman"/>
              </a:defRPr>
            </a:lvl4pPr>
            <a:lvl5pPr marL="2184400" indent="-355600">
              <a:spcBef>
                <a:spcPts val="600"/>
              </a:spcBef>
              <a:buFontTx/>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76797444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Title Text"/>
          <p:cNvSpPr>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147" name="Body Level One…"/>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Times New Roman"/>
                <a:ea typeface="Times New Roman"/>
                <a:cs typeface="Times New Roman"/>
                <a:sym typeface="Times New Roman"/>
              </a:defRPr>
            </a:lvl1pPr>
            <a:lvl2pPr marL="0" indent="457200">
              <a:spcBef>
                <a:spcPts val="500"/>
              </a:spcBef>
              <a:buSzTx/>
              <a:buFontTx/>
              <a:buNone/>
              <a:defRPr sz="2400" b="1">
                <a:latin typeface="Times New Roman"/>
                <a:ea typeface="Times New Roman"/>
                <a:cs typeface="Times New Roman"/>
                <a:sym typeface="Times New Roman"/>
              </a:defRPr>
            </a:lvl2pPr>
            <a:lvl3pPr marL="0" indent="914400">
              <a:spcBef>
                <a:spcPts val="500"/>
              </a:spcBef>
              <a:buSzTx/>
              <a:buFontTx/>
              <a:buNone/>
              <a:defRPr sz="2400" b="1">
                <a:latin typeface="Times New Roman"/>
                <a:ea typeface="Times New Roman"/>
                <a:cs typeface="Times New Roman"/>
                <a:sym typeface="Times New Roman"/>
              </a:defRPr>
            </a:lvl3pPr>
            <a:lvl4pPr marL="0" indent="1371600">
              <a:spcBef>
                <a:spcPts val="500"/>
              </a:spcBef>
              <a:buSzTx/>
              <a:buFontTx/>
              <a:buNone/>
              <a:defRPr sz="2400" b="1">
                <a:latin typeface="Times New Roman"/>
                <a:ea typeface="Times New Roman"/>
                <a:cs typeface="Times New Roman"/>
                <a:sym typeface="Times New Roman"/>
              </a:defRPr>
            </a:lvl4pPr>
            <a:lvl5pPr marL="0" indent="1828800">
              <a:spcBef>
                <a:spcPts val="500"/>
              </a:spcBef>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8" name="Rectangle"/>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latin typeface="Times New Roman"/>
                <a:ea typeface="Times New Roman"/>
                <a:cs typeface="Times New Roman"/>
                <a:sym typeface="Times New Roman"/>
              </a:defRPr>
            </a:pPr>
            <a:endParaRPr/>
          </a:p>
        </p:txBody>
      </p:sp>
      <p:sp>
        <p:nvSpPr>
          <p:cNvPr id="149"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89993284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Title Text"/>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157"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7066415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Title Text"/>
          <p:cNvSpPr>
            <a:spLocks noGrp="1"/>
          </p:cNvSpPr>
          <p:nvPr>
            <p:ph type="title"/>
          </p:nvPr>
        </p:nvSpPr>
        <p:spPr>
          <a:xfrm>
            <a:off x="457200" y="273050"/>
            <a:ext cx="3008314" cy="1162050"/>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172" name="Body Level One…"/>
          <p:cNvSpPr>
            <a:spLocks noGrp="1"/>
          </p:cNvSpPr>
          <p:nvPr>
            <p:ph type="body" idx="1"/>
          </p:nvPr>
        </p:nvSpPr>
        <p:spPr>
          <a:xfrm>
            <a:off x="3575050" y="273050"/>
            <a:ext cx="5111750" cy="5853113"/>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73" name="Rectangle"/>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latin typeface="Times New Roman"/>
                <a:ea typeface="Times New Roman"/>
                <a:cs typeface="Times New Roman"/>
                <a:sym typeface="Times New Roman"/>
              </a:defRPr>
            </a:pPr>
            <a:endParaRPr/>
          </a:p>
        </p:txBody>
      </p:sp>
      <p:sp>
        <p:nvSpPr>
          <p:cNvPr id="174"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6635139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Title Text"/>
          <p:cNvSpPr>
            <a:spLocks noGrp="1"/>
          </p:cNvSpPr>
          <p:nvPr>
            <p:ph type="title"/>
          </p:nvPr>
        </p:nvSpPr>
        <p:spPr>
          <a:xfrm>
            <a:off x="1792288" y="4800600"/>
            <a:ext cx="5486401" cy="566738"/>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182" name="Imag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83" name="Body Level One…"/>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atin typeface="Times New Roman"/>
                <a:ea typeface="Times New Roman"/>
                <a:cs typeface="Times New Roman"/>
                <a:sym typeface="Times New Roman"/>
              </a:defRPr>
            </a:lvl1pPr>
            <a:lvl2pPr marL="0" indent="457200">
              <a:spcBef>
                <a:spcPts val="300"/>
              </a:spcBef>
              <a:buSzTx/>
              <a:buFontTx/>
              <a:buNone/>
              <a:defRPr sz="1400">
                <a:latin typeface="Times New Roman"/>
                <a:ea typeface="Times New Roman"/>
                <a:cs typeface="Times New Roman"/>
                <a:sym typeface="Times New Roman"/>
              </a:defRPr>
            </a:lvl2pPr>
            <a:lvl3pPr marL="0" indent="914400">
              <a:spcBef>
                <a:spcPts val="300"/>
              </a:spcBef>
              <a:buSzTx/>
              <a:buFontTx/>
              <a:buNone/>
              <a:defRPr sz="1400">
                <a:latin typeface="Times New Roman"/>
                <a:ea typeface="Times New Roman"/>
                <a:cs typeface="Times New Roman"/>
                <a:sym typeface="Times New Roman"/>
              </a:defRPr>
            </a:lvl3pPr>
            <a:lvl4pPr marL="0" indent="1371600">
              <a:spcBef>
                <a:spcPts val="300"/>
              </a:spcBef>
              <a:buSzTx/>
              <a:buFontTx/>
              <a:buNone/>
              <a:defRPr sz="1400">
                <a:latin typeface="Times New Roman"/>
                <a:ea typeface="Times New Roman"/>
                <a:cs typeface="Times New Roman"/>
                <a:sym typeface="Times New Roman"/>
              </a:defRPr>
            </a:lvl4pPr>
            <a:lvl5pPr marL="0" indent="1828800">
              <a:spcBef>
                <a:spcPts val="300"/>
              </a:spcBef>
              <a:buSzTx/>
              <a:buFont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3938187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Title Text"/>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192" name="Body Level One…"/>
          <p:cNvSpPr>
            <a:spLocks noGrp="1"/>
          </p:cNvSpPr>
          <p:nvPr>
            <p:ph type="body" idx="1"/>
          </p:nvPr>
        </p:nvSpPr>
        <p:spPr>
          <a:xfrm>
            <a:off x="685800" y="1981200"/>
            <a:ext cx="7772400" cy="41148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17726561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Title Text"/>
          <p:cNvSpPr>
            <a:spLocks noGrp="1"/>
          </p:cNvSpPr>
          <p:nvPr>
            <p:ph type="title"/>
          </p:nvPr>
        </p:nvSpPr>
        <p:spPr>
          <a:xfrm>
            <a:off x="6515100" y="609600"/>
            <a:ext cx="1943100" cy="5486400"/>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01" name="Body Level One…"/>
          <p:cNvSpPr>
            <a:spLocks noGrp="1"/>
          </p:cNvSpPr>
          <p:nvPr>
            <p:ph type="body" idx="1"/>
          </p:nvPr>
        </p:nvSpPr>
        <p:spPr>
          <a:xfrm>
            <a:off x="685800" y="609600"/>
            <a:ext cx="5676900" cy="5486400"/>
          </a:xfrm>
          <a:prstGeom prst="rect">
            <a:avLst/>
          </a:prstGeom>
        </p:spPr>
        <p:txBody>
          <a:bodyPr/>
          <a:lstStyle>
            <a:lvl1pPr>
              <a:buFontTx/>
              <a:defRPr>
                <a:latin typeface="Times New Roman"/>
                <a:ea typeface="Times New Roman"/>
                <a:cs typeface="Times New Roman"/>
                <a:sym typeface="Times New Roman"/>
              </a:defRPr>
            </a:lvl1pPr>
            <a:lvl2pPr>
              <a:buFontTx/>
              <a:defRPr>
                <a:latin typeface="Times New Roman"/>
                <a:ea typeface="Times New Roman"/>
                <a:cs typeface="Times New Roman"/>
                <a:sym typeface="Times New Roman"/>
              </a:defRPr>
            </a:lvl2pPr>
            <a:lvl3pPr>
              <a:buFontTx/>
              <a:defRPr>
                <a:latin typeface="Times New Roman"/>
                <a:ea typeface="Times New Roman"/>
                <a:cs typeface="Times New Roman"/>
                <a:sym typeface="Times New Roman"/>
              </a:defRPr>
            </a:lvl3pPr>
            <a:lvl4pPr>
              <a:buFontTx/>
              <a:defRPr>
                <a:latin typeface="Times New Roman"/>
                <a:ea typeface="Times New Roman"/>
                <a:cs typeface="Times New Roman"/>
                <a:sym typeface="Times New Roman"/>
              </a:defRPr>
            </a:lvl4pPr>
            <a:lvl5pPr>
              <a:buFontTx/>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a:spLocks noGrp="1"/>
          </p:cNvSpPr>
          <p:nvPr>
            <p:ph type="sldNum" sz="quarter" idx="2"/>
          </p:nvPr>
        </p:nvSpPr>
        <p:spPr>
          <a:xfrm>
            <a:off x="8252459" y="61722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7198833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13.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14.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6" Type="http://schemas.openxmlformats.org/officeDocument/2006/relationships/theme" Target="../theme/theme15.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theme" Target="../theme/theme17.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3" Type="http://schemas.openxmlformats.org/officeDocument/2006/relationships/slideLayout" Target="../slideLayouts/slideLayout321.xml"/><Relationship Id="rId21" Type="http://schemas.openxmlformats.org/officeDocument/2006/relationships/slideLayout" Target="../slideLayouts/slideLayout339.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slideLayout" Target="../slideLayouts/slideLayout338.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23" Type="http://schemas.openxmlformats.org/officeDocument/2006/relationships/theme" Target="../theme/theme19.xml"/><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slideLayout" Target="../slideLayouts/slideLayout3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20.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theme" Target="../theme/theme21.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image" Target="../media/image4.png"/><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theme" Target="../theme/theme22.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24.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08.xml"/><Relationship Id="rId21" Type="http://schemas.openxmlformats.org/officeDocument/2006/relationships/slideLayout" Target="../slideLayouts/slideLayout103.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63" Type="http://schemas.openxmlformats.org/officeDocument/2006/relationships/slideLayout" Target="../slideLayouts/slideLayout145.xml"/><Relationship Id="rId68" Type="http://schemas.openxmlformats.org/officeDocument/2006/relationships/slideLayout" Target="../slideLayouts/slideLayout150.xml"/><Relationship Id="rId84" Type="http://schemas.openxmlformats.org/officeDocument/2006/relationships/slideLayout" Target="../slideLayouts/slideLayout166.xml"/><Relationship Id="rId89" Type="http://schemas.openxmlformats.org/officeDocument/2006/relationships/slideLayout" Target="../slideLayouts/slideLayout171.xml"/><Relationship Id="rId112" Type="http://schemas.openxmlformats.org/officeDocument/2006/relationships/slideLayout" Target="../slideLayouts/slideLayout194.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9" Type="http://schemas.openxmlformats.org/officeDocument/2006/relationships/slideLayout" Target="../slideLayouts/slideLayout111.xml"/><Relationship Id="rId107" Type="http://schemas.openxmlformats.org/officeDocument/2006/relationships/slideLayout" Target="../slideLayouts/slideLayout189.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66" Type="http://schemas.openxmlformats.org/officeDocument/2006/relationships/slideLayout" Target="../slideLayouts/slideLayout148.xml"/><Relationship Id="rId74" Type="http://schemas.openxmlformats.org/officeDocument/2006/relationships/slideLayout" Target="../slideLayouts/slideLayout156.xml"/><Relationship Id="rId79" Type="http://schemas.openxmlformats.org/officeDocument/2006/relationships/slideLayout" Target="../slideLayouts/slideLayout161.xml"/><Relationship Id="rId87" Type="http://schemas.openxmlformats.org/officeDocument/2006/relationships/slideLayout" Target="../slideLayouts/slideLayout169.xml"/><Relationship Id="rId102" Type="http://schemas.openxmlformats.org/officeDocument/2006/relationships/slideLayout" Target="../slideLayouts/slideLayout184.xml"/><Relationship Id="rId110" Type="http://schemas.openxmlformats.org/officeDocument/2006/relationships/slideLayout" Target="../slideLayouts/slideLayout192.xml"/><Relationship Id="rId5" Type="http://schemas.openxmlformats.org/officeDocument/2006/relationships/slideLayout" Target="../slideLayouts/slideLayout87.xml"/><Relationship Id="rId61" Type="http://schemas.openxmlformats.org/officeDocument/2006/relationships/slideLayout" Target="../slideLayouts/slideLayout143.xml"/><Relationship Id="rId82" Type="http://schemas.openxmlformats.org/officeDocument/2006/relationships/slideLayout" Target="../slideLayouts/slideLayout164.xml"/><Relationship Id="rId90" Type="http://schemas.openxmlformats.org/officeDocument/2006/relationships/slideLayout" Target="../slideLayouts/slideLayout172.xml"/><Relationship Id="rId95" Type="http://schemas.openxmlformats.org/officeDocument/2006/relationships/slideLayout" Target="../slideLayouts/slideLayout177.xml"/><Relationship Id="rId19" Type="http://schemas.openxmlformats.org/officeDocument/2006/relationships/slideLayout" Target="../slideLayouts/slideLayout10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56" Type="http://schemas.openxmlformats.org/officeDocument/2006/relationships/slideLayout" Target="../slideLayouts/slideLayout138.xml"/><Relationship Id="rId64" Type="http://schemas.openxmlformats.org/officeDocument/2006/relationships/slideLayout" Target="../slideLayouts/slideLayout146.xml"/><Relationship Id="rId69" Type="http://schemas.openxmlformats.org/officeDocument/2006/relationships/slideLayout" Target="../slideLayouts/slideLayout151.xml"/><Relationship Id="rId77" Type="http://schemas.openxmlformats.org/officeDocument/2006/relationships/slideLayout" Target="../slideLayouts/slideLayout159.xml"/><Relationship Id="rId100" Type="http://schemas.openxmlformats.org/officeDocument/2006/relationships/slideLayout" Target="../slideLayouts/slideLayout182.xml"/><Relationship Id="rId105" Type="http://schemas.openxmlformats.org/officeDocument/2006/relationships/slideLayout" Target="../slideLayouts/slideLayout187.xml"/><Relationship Id="rId113" Type="http://schemas.openxmlformats.org/officeDocument/2006/relationships/theme" Target="../theme/theme8.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72" Type="http://schemas.openxmlformats.org/officeDocument/2006/relationships/slideLayout" Target="../slideLayouts/slideLayout154.xml"/><Relationship Id="rId80" Type="http://schemas.openxmlformats.org/officeDocument/2006/relationships/slideLayout" Target="../slideLayouts/slideLayout162.xml"/><Relationship Id="rId85" Type="http://schemas.openxmlformats.org/officeDocument/2006/relationships/slideLayout" Target="../slideLayouts/slideLayout167.xml"/><Relationship Id="rId93" Type="http://schemas.openxmlformats.org/officeDocument/2006/relationships/slideLayout" Target="../slideLayouts/slideLayout175.xml"/><Relationship Id="rId98" Type="http://schemas.openxmlformats.org/officeDocument/2006/relationships/slideLayout" Target="../slideLayouts/slideLayout18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67" Type="http://schemas.openxmlformats.org/officeDocument/2006/relationships/slideLayout" Target="../slideLayouts/slideLayout149.xml"/><Relationship Id="rId103" Type="http://schemas.openxmlformats.org/officeDocument/2006/relationships/slideLayout" Target="../slideLayouts/slideLayout185.xml"/><Relationship Id="rId108" Type="http://schemas.openxmlformats.org/officeDocument/2006/relationships/slideLayout" Target="../slideLayouts/slideLayout190.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62" Type="http://schemas.openxmlformats.org/officeDocument/2006/relationships/slideLayout" Target="../slideLayouts/slideLayout144.xml"/><Relationship Id="rId70" Type="http://schemas.openxmlformats.org/officeDocument/2006/relationships/slideLayout" Target="../slideLayouts/slideLayout152.xml"/><Relationship Id="rId75" Type="http://schemas.openxmlformats.org/officeDocument/2006/relationships/slideLayout" Target="../slideLayouts/slideLayout157.xml"/><Relationship Id="rId83" Type="http://schemas.openxmlformats.org/officeDocument/2006/relationships/slideLayout" Target="../slideLayouts/slideLayout165.xml"/><Relationship Id="rId88" Type="http://schemas.openxmlformats.org/officeDocument/2006/relationships/slideLayout" Target="../slideLayouts/slideLayout170.xml"/><Relationship Id="rId91" Type="http://schemas.openxmlformats.org/officeDocument/2006/relationships/slideLayout" Target="../slideLayouts/slideLayout173.xml"/><Relationship Id="rId96" Type="http://schemas.openxmlformats.org/officeDocument/2006/relationships/slideLayout" Target="../slideLayouts/slideLayout178.xml"/><Relationship Id="rId111" Type="http://schemas.openxmlformats.org/officeDocument/2006/relationships/slideLayout" Target="../slideLayouts/slideLayout19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106" Type="http://schemas.openxmlformats.org/officeDocument/2006/relationships/slideLayout" Target="../slideLayouts/slideLayout188.xml"/><Relationship Id="rId10" Type="http://schemas.openxmlformats.org/officeDocument/2006/relationships/slideLayout" Target="../slideLayouts/slideLayout92.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slideLayout" Target="../slideLayouts/slideLayout142.xml"/><Relationship Id="rId65" Type="http://schemas.openxmlformats.org/officeDocument/2006/relationships/slideLayout" Target="../slideLayouts/slideLayout147.xml"/><Relationship Id="rId73" Type="http://schemas.openxmlformats.org/officeDocument/2006/relationships/slideLayout" Target="../slideLayouts/slideLayout155.xml"/><Relationship Id="rId78" Type="http://schemas.openxmlformats.org/officeDocument/2006/relationships/slideLayout" Target="../slideLayouts/slideLayout160.xml"/><Relationship Id="rId81" Type="http://schemas.openxmlformats.org/officeDocument/2006/relationships/slideLayout" Target="../slideLayouts/slideLayout163.xml"/><Relationship Id="rId86" Type="http://schemas.openxmlformats.org/officeDocument/2006/relationships/slideLayout" Target="../slideLayouts/slideLayout168.xml"/><Relationship Id="rId94" Type="http://schemas.openxmlformats.org/officeDocument/2006/relationships/slideLayout" Target="../slideLayouts/slideLayout176.xml"/><Relationship Id="rId99" Type="http://schemas.openxmlformats.org/officeDocument/2006/relationships/slideLayout" Target="../slideLayouts/slideLayout181.xml"/><Relationship Id="rId101" Type="http://schemas.openxmlformats.org/officeDocument/2006/relationships/slideLayout" Target="../slideLayouts/slideLayout18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9" Type="http://schemas.openxmlformats.org/officeDocument/2006/relationships/slideLayout" Target="../slideLayouts/slideLayout121.xml"/><Relationship Id="rId109" Type="http://schemas.openxmlformats.org/officeDocument/2006/relationships/slideLayout" Target="../slideLayouts/slideLayout191.xml"/><Relationship Id="rId34" Type="http://schemas.openxmlformats.org/officeDocument/2006/relationships/slideLayout" Target="../slideLayouts/slideLayout116.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76" Type="http://schemas.openxmlformats.org/officeDocument/2006/relationships/slideLayout" Target="../slideLayouts/slideLayout158.xml"/><Relationship Id="rId97" Type="http://schemas.openxmlformats.org/officeDocument/2006/relationships/slideLayout" Target="../slideLayouts/slideLayout179.xml"/><Relationship Id="rId104" Type="http://schemas.openxmlformats.org/officeDocument/2006/relationships/slideLayout" Target="../slideLayouts/slideLayout186.xml"/><Relationship Id="rId7" Type="http://schemas.openxmlformats.org/officeDocument/2006/relationships/slideLayout" Target="../slideLayouts/slideLayout89.xml"/><Relationship Id="rId71" Type="http://schemas.openxmlformats.org/officeDocument/2006/relationships/slideLayout" Target="../slideLayouts/slideLayout153.xml"/><Relationship Id="rId92" Type="http://schemas.openxmlformats.org/officeDocument/2006/relationships/slideLayout" Target="../slideLayouts/slideLayout1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BA203-17F2-434D-9D58-FBCDB1395C76}" type="datetimeFigureOut">
              <a:rPr lang="en-US" smtClean="0"/>
              <a:t>10/16/2018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67DE3-6E5B-1C41-A168-7C02EBC873A2}" type="slidenum">
              <a:rPr lang="en-US" smtClean="0"/>
              <a:t>‹#›</a:t>
            </a:fld>
            <a:endParaRPr lang="en-US"/>
          </a:p>
        </p:txBody>
      </p:sp>
    </p:spTree>
    <p:extLst>
      <p:ext uri="{BB962C8B-B14F-4D97-AF65-F5344CB8AC3E}">
        <p14:creationId xmlns:p14="http://schemas.microsoft.com/office/powerpoint/2010/main" val="3894622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FE59CD11-1CEF-4774-A175-EDF7185CAB48}"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2467402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dirty="0">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dirty="0">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629400" y="6172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6A00BB89-3D9A-4191-BA63-677ED9A56E3E}" type="slidenum">
              <a:rPr lang="en-US">
                <a:solidFill>
                  <a:srgbClr val="000000"/>
                </a:solidFill>
                <a:ea typeface="ＭＳ Ｐゴシック" charset="0"/>
              </a:rPr>
              <a:pPr eaLnBrk="0" fontAlgn="base" hangingPunct="0">
                <a:spcBef>
                  <a:spcPct val="0"/>
                </a:spcBef>
                <a:spcAft>
                  <a:spcPct val="0"/>
                </a:spcAft>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4558916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146" name="Rectangle 5"/>
          <p:cNvSpPr>
            <a:spLocks noGrp="1" noChangeArrowheads="1"/>
          </p:cNvSpPr>
          <p:nvPr>
            <p:ph type="body" idx="1"/>
          </p:nvPr>
        </p:nvSpPr>
        <p:spPr bwMode="auto">
          <a:xfrm>
            <a:off x="685800" y="1981200"/>
            <a:ext cx="7772400" cy="4114800"/>
          </a:xfrm>
          <a:prstGeom prst="rect">
            <a:avLst/>
          </a:prstGeom>
          <a:noFill/>
          <a:ln w="12700">
            <a:noFill/>
            <a:miter lim="800000"/>
          </a:ln>
        </p:spPr>
        <p:txBody>
          <a:bodyPr vert="horz" wrap="square" lIns="90488" tIns="44450" rIns="90488" bIns="44450" numCol="1" anchor="t" anchorCtr="0" compatLnSpc="1">
            <a:prstTxWarp prst="textNoShape">
              <a:avLst/>
            </a:prstTxWarp>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6147" name="Rectangle 6"/>
          <p:cNvSpPr>
            <a:spLocks noGrp="1" noChangeArrowheads="1"/>
          </p:cNvSpPr>
          <p:nvPr>
            <p:ph type="title"/>
          </p:nvPr>
        </p:nvSpPr>
        <p:spPr bwMode="auto">
          <a:xfrm>
            <a:off x="685800" y="228600"/>
            <a:ext cx="7772400" cy="1143000"/>
          </a:xfrm>
          <a:prstGeom prst="rect">
            <a:avLst/>
          </a:prstGeom>
          <a:noFill/>
          <a:ln w="12700">
            <a:noFill/>
            <a:miter lim="800000"/>
          </a:ln>
        </p:spPr>
        <p:txBody>
          <a:bodyPr vert="horz" wrap="square" lIns="90488" tIns="44450" rIns="90488" bIns="44450" numCol="1" anchor="b" anchorCtr="0" compatLnSpc="1">
            <a:prstTxWarp prst="textNoShape">
              <a:avLst/>
            </a:prstTxWarp>
          </a:bodyPr>
          <a:lstStyle/>
          <a:p>
            <a:pPr lvl="0"/>
            <a:r>
              <a:rPr lang="en-US">
                <a:uFillTx/>
              </a:rPr>
              <a:t>Click to edit Master title style</a:t>
            </a:r>
          </a:p>
        </p:txBody>
      </p:sp>
      <p:sp>
        <p:nvSpPr>
          <p:cNvPr id="1032"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uFillTx/>
                <a:latin typeface="Times New Roman" pitchFamily="18" charset="0"/>
                <a:cs typeface="+mn-cs"/>
              </a:defRPr>
            </a:lvl1pPr>
          </a:lstStyle>
          <a:p>
            <a:pPr fontAlgn="base">
              <a:spcBef>
                <a:spcPct val="0"/>
              </a:spcBef>
              <a:spcAft>
                <a:spcPct val="0"/>
              </a:spcAft>
              <a:defRPr>
                <a:uFillTx/>
              </a:defRPr>
            </a:pPr>
            <a:fld id="{5407E518-9792-44BB-9293-31D4A10AD867}" type="slidenum">
              <a:rPr lang="en-US">
                <a:uFillTx/>
              </a:rPr>
              <a:pPr fontAlgn="base">
                <a:spcBef>
                  <a:spcPct val="0"/>
                </a:spcBef>
                <a:spcAft>
                  <a:spcPct val="0"/>
                </a:spcAft>
                <a:defRPr>
                  <a:uFillTx/>
                </a:defRPr>
              </a:pPr>
              <a:t>‹#›</a:t>
            </a:fld>
            <a:endParaRPr lang="en-US" dirty="0">
              <a:uFillTx/>
            </a:endParaRPr>
          </a:p>
        </p:txBody>
      </p:sp>
    </p:spTree>
    <p:extLst>
      <p:ext uri="{BB962C8B-B14F-4D97-AF65-F5344CB8AC3E}">
        <p14:creationId xmlns:p14="http://schemas.microsoft.com/office/powerpoint/2010/main" val="1764023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hf hdr="0" ftr="0" dt="0"/>
  <p:txStyles>
    <p:titleStyle>
      <a:lvl1pPr algn="ctr" rtl="0" eaLnBrk="0" fontAlgn="base" hangingPunct="0">
        <a:spcBef>
          <a:spcPct val="0"/>
        </a:spcBef>
        <a:spcAft>
          <a:spcPct val="0"/>
        </a:spcAft>
        <a:defRPr sz="4400">
          <a:solidFill>
            <a:schemeClr val="tx2"/>
          </a:solidFill>
          <a:uFillTx/>
          <a:latin typeface="+mj-lt"/>
          <a:ea typeface="+mj-ea"/>
          <a:cs typeface="+mj-cs"/>
        </a:defRPr>
      </a:lvl1pPr>
      <a:lvl2pPr algn="ctr" rtl="0" eaLnBrk="0" fontAlgn="base" hangingPunct="0">
        <a:spcBef>
          <a:spcPct val="0"/>
        </a:spcBef>
        <a:spcAft>
          <a:spcPct val="0"/>
        </a:spcAft>
        <a:defRPr sz="4400">
          <a:solidFill>
            <a:schemeClr val="tx2"/>
          </a:solidFill>
          <a:uFillTx/>
          <a:latin typeface="Book Antiqua" pitchFamily="18" charset="0"/>
        </a:defRPr>
      </a:lvl2pPr>
      <a:lvl3pPr algn="ctr" rtl="0" eaLnBrk="0" fontAlgn="base" hangingPunct="0">
        <a:spcBef>
          <a:spcPct val="0"/>
        </a:spcBef>
        <a:spcAft>
          <a:spcPct val="0"/>
        </a:spcAft>
        <a:defRPr sz="4400">
          <a:solidFill>
            <a:schemeClr val="tx2"/>
          </a:solidFill>
          <a:uFillTx/>
          <a:latin typeface="Book Antiqua" pitchFamily="18" charset="0"/>
        </a:defRPr>
      </a:lvl3pPr>
      <a:lvl4pPr algn="ctr" rtl="0" eaLnBrk="0" fontAlgn="base" hangingPunct="0">
        <a:spcBef>
          <a:spcPct val="0"/>
        </a:spcBef>
        <a:spcAft>
          <a:spcPct val="0"/>
        </a:spcAft>
        <a:defRPr sz="4400">
          <a:solidFill>
            <a:schemeClr val="tx2"/>
          </a:solidFill>
          <a:uFillTx/>
          <a:latin typeface="Book Antiqua" pitchFamily="18" charset="0"/>
        </a:defRPr>
      </a:lvl4pPr>
      <a:lvl5pPr algn="ctr" rtl="0" eaLnBrk="0" fontAlgn="base" hangingPunct="0">
        <a:spcBef>
          <a:spcPct val="0"/>
        </a:spcBef>
        <a:spcAft>
          <a:spcPct val="0"/>
        </a:spcAft>
        <a:defRPr sz="4400">
          <a:solidFill>
            <a:schemeClr val="tx2"/>
          </a:solidFill>
          <a:uFillTx/>
          <a:latin typeface="Book Antiqua" pitchFamily="18" charset="0"/>
        </a:defRPr>
      </a:lvl5pPr>
      <a:lvl6pPr marL="457200" algn="ctr" rtl="0" eaLnBrk="0" fontAlgn="base" hangingPunct="0">
        <a:spcBef>
          <a:spcPct val="0"/>
        </a:spcBef>
        <a:spcAft>
          <a:spcPct val="0"/>
        </a:spcAft>
        <a:defRPr sz="4400">
          <a:solidFill>
            <a:schemeClr val="tx2"/>
          </a:solidFill>
          <a:uFillTx/>
          <a:latin typeface="Book Antiqua" pitchFamily="18" charset="0"/>
        </a:defRPr>
      </a:lvl6pPr>
      <a:lvl7pPr marL="914400" algn="ctr" rtl="0" eaLnBrk="0" fontAlgn="base" hangingPunct="0">
        <a:spcBef>
          <a:spcPct val="0"/>
        </a:spcBef>
        <a:spcAft>
          <a:spcPct val="0"/>
        </a:spcAft>
        <a:defRPr sz="4400">
          <a:solidFill>
            <a:schemeClr val="tx2"/>
          </a:solidFill>
          <a:uFillTx/>
          <a:latin typeface="Book Antiqua" pitchFamily="18" charset="0"/>
        </a:defRPr>
      </a:lvl7pPr>
      <a:lvl8pPr marL="1371600" algn="ctr" rtl="0" eaLnBrk="0" fontAlgn="base" hangingPunct="0">
        <a:spcBef>
          <a:spcPct val="0"/>
        </a:spcBef>
        <a:spcAft>
          <a:spcPct val="0"/>
        </a:spcAft>
        <a:defRPr sz="4400">
          <a:solidFill>
            <a:schemeClr val="tx2"/>
          </a:solidFill>
          <a:uFillTx/>
          <a:latin typeface="Book Antiqua" pitchFamily="18" charset="0"/>
        </a:defRPr>
      </a:lvl8pPr>
      <a:lvl9pPr marL="1828800" algn="ctr" rtl="0" eaLnBrk="0" fontAlgn="base" hangingPunct="0">
        <a:spcBef>
          <a:spcPct val="0"/>
        </a:spcBef>
        <a:spcAft>
          <a:spcPct val="0"/>
        </a:spcAft>
        <a:defRPr sz="4400">
          <a:solidFill>
            <a:schemeClr val="tx2"/>
          </a:solidFill>
          <a:uFillTx/>
          <a:latin typeface="Book Antiqua" pitchFamily="18" charset="0"/>
        </a:defRPr>
      </a:lvl9pPr>
    </p:titleStyle>
    <p:bodyStyle>
      <a:lvl1pPr marL="342900" indent="-342900" algn="l" rtl="0" eaLnBrk="0" fontAlgn="base" hangingPunct="0">
        <a:spcBef>
          <a:spcPct val="20000"/>
        </a:spcBef>
        <a:spcAft>
          <a:spcPct val="0"/>
        </a:spcAft>
        <a:buClr>
          <a:schemeClr val="tx1"/>
        </a:buClr>
        <a:buSzPct val="75000"/>
        <a:buFont typeface="Monotype Sorts" pitchFamily="2" charset="2"/>
        <a:buChar char="l"/>
        <a:defRPr sz="3200">
          <a:solidFill>
            <a:schemeClr val="tx1"/>
          </a:solidFill>
          <a:uFillTx/>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uFillTx/>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uFillTx/>
          <a:latin typeface="+mn-lt"/>
        </a:defRPr>
      </a:lvl3pPr>
      <a:lvl4pPr marL="1600200" indent="-228600" algn="l" rtl="0" eaLnBrk="0" fontAlgn="base" hangingPunct="0">
        <a:spcBef>
          <a:spcPct val="20000"/>
        </a:spcBef>
        <a:spcAft>
          <a:spcPct val="0"/>
        </a:spcAft>
        <a:buClr>
          <a:schemeClr val="tx1"/>
        </a:buClr>
        <a:buSzPct val="65000"/>
        <a:buFont typeface="Monotype Sorts" pitchFamily="2" charset="2"/>
        <a:buChar char="l"/>
        <a:defRPr sz="2000">
          <a:solidFill>
            <a:schemeClr val="tx1"/>
          </a:solidFill>
          <a:uFillTx/>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uFillTx/>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uFillTx/>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uFillTx/>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uFillTx/>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uFillTx/>
          <a:latin typeface="+mn-lt"/>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098" name="Rectangle 5"/>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90398" tIns="44406" rIns="90398" bIns="444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99" name="Rectangle 6"/>
          <p:cNvSpPr>
            <a:spLocks noGrp="1" noChangeArrowheads="1"/>
          </p:cNvSpPr>
          <p:nvPr>
            <p:ph type="title"/>
          </p:nvPr>
        </p:nvSpPr>
        <p:spPr bwMode="auto">
          <a:xfrm>
            <a:off x="685800" y="228600"/>
            <a:ext cx="7772400" cy="1143000"/>
          </a:xfrm>
          <a:prstGeom prst="rect">
            <a:avLst/>
          </a:prstGeom>
          <a:noFill/>
          <a:ln w="12700">
            <a:noFill/>
            <a:miter lim="800000"/>
            <a:headEnd/>
            <a:tailEnd/>
          </a:ln>
        </p:spPr>
        <p:txBody>
          <a:bodyPr vert="horz" wrap="square" lIns="90398" tIns="44406" rIns="90398" bIns="44406"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0695757"/>
      </p:ext>
    </p:extLst>
  </p:cSld>
  <p:clrMap bg1="dk1" tx1="lt1" bg2="dk2"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pitchFamily="18" charset="0"/>
        </a:defRPr>
      </a:lvl2pPr>
      <a:lvl3pPr algn="ctr" rtl="0" eaLnBrk="0" fontAlgn="base" hangingPunct="0">
        <a:spcBef>
          <a:spcPct val="0"/>
        </a:spcBef>
        <a:spcAft>
          <a:spcPct val="0"/>
        </a:spcAft>
        <a:defRPr sz="4400">
          <a:solidFill>
            <a:schemeClr val="tx2"/>
          </a:solidFill>
          <a:latin typeface="Book Antiqua" pitchFamily="18" charset="0"/>
        </a:defRPr>
      </a:lvl3pPr>
      <a:lvl4pPr algn="ctr" rtl="0" eaLnBrk="0" fontAlgn="base" hangingPunct="0">
        <a:spcBef>
          <a:spcPct val="0"/>
        </a:spcBef>
        <a:spcAft>
          <a:spcPct val="0"/>
        </a:spcAft>
        <a:defRPr sz="4400">
          <a:solidFill>
            <a:schemeClr val="tx2"/>
          </a:solidFill>
          <a:latin typeface="Book Antiqua" pitchFamily="18" charset="0"/>
        </a:defRPr>
      </a:lvl4pPr>
      <a:lvl5pPr algn="ctr" rtl="0" eaLnBrk="0" fontAlgn="base" hangingPunct="0">
        <a:spcBef>
          <a:spcPct val="0"/>
        </a:spcBef>
        <a:spcAft>
          <a:spcPct val="0"/>
        </a:spcAft>
        <a:defRPr sz="4400">
          <a:solidFill>
            <a:schemeClr val="tx2"/>
          </a:solidFill>
          <a:latin typeface="Book Antiqua" pitchFamily="18" charset="0"/>
        </a:defRPr>
      </a:lvl5pPr>
      <a:lvl6pPr marL="456751" algn="ctr" rtl="0" eaLnBrk="0" fontAlgn="base" hangingPunct="0">
        <a:spcBef>
          <a:spcPct val="0"/>
        </a:spcBef>
        <a:spcAft>
          <a:spcPct val="0"/>
        </a:spcAft>
        <a:defRPr sz="4400">
          <a:solidFill>
            <a:schemeClr val="tx2"/>
          </a:solidFill>
          <a:latin typeface="Book Antiqua" pitchFamily="18" charset="0"/>
        </a:defRPr>
      </a:lvl6pPr>
      <a:lvl7pPr marL="913509" algn="ctr" rtl="0" eaLnBrk="0" fontAlgn="base" hangingPunct="0">
        <a:spcBef>
          <a:spcPct val="0"/>
        </a:spcBef>
        <a:spcAft>
          <a:spcPct val="0"/>
        </a:spcAft>
        <a:defRPr sz="4400">
          <a:solidFill>
            <a:schemeClr val="tx2"/>
          </a:solidFill>
          <a:latin typeface="Book Antiqua" pitchFamily="18" charset="0"/>
        </a:defRPr>
      </a:lvl7pPr>
      <a:lvl8pPr marL="1370270" algn="ctr" rtl="0" eaLnBrk="0" fontAlgn="base" hangingPunct="0">
        <a:spcBef>
          <a:spcPct val="0"/>
        </a:spcBef>
        <a:spcAft>
          <a:spcPct val="0"/>
        </a:spcAft>
        <a:defRPr sz="4400">
          <a:solidFill>
            <a:schemeClr val="tx2"/>
          </a:solidFill>
          <a:latin typeface="Book Antiqua" pitchFamily="18" charset="0"/>
        </a:defRPr>
      </a:lvl8pPr>
      <a:lvl9pPr marL="1827024" algn="ctr" rtl="0" eaLnBrk="0" fontAlgn="base" hangingPunct="0">
        <a:spcBef>
          <a:spcPct val="0"/>
        </a:spcBef>
        <a:spcAft>
          <a:spcPct val="0"/>
        </a:spcAft>
        <a:defRPr sz="4400">
          <a:solidFill>
            <a:schemeClr val="tx2"/>
          </a:solidFill>
          <a:latin typeface="Book Antiqua" pitchFamily="18" charset="0"/>
        </a:defRPr>
      </a:lvl9pPr>
    </p:titleStyle>
    <p:bodyStyle>
      <a:lvl1pPr marL="342571" indent="-342571" algn="l" rtl="0" eaLnBrk="0" fontAlgn="base" hangingPunct="0">
        <a:spcBef>
          <a:spcPct val="20000"/>
        </a:spcBef>
        <a:spcAft>
          <a:spcPct val="0"/>
        </a:spcAft>
        <a:buClr>
          <a:schemeClr val="tx1"/>
        </a:buClr>
        <a:buSzPct val="75000"/>
        <a:buFont typeface="Monotype Sorts" pitchFamily="2" charset="2"/>
        <a:buChar char="l"/>
        <a:defRPr sz="3200">
          <a:solidFill>
            <a:schemeClr val="tx1"/>
          </a:solidFill>
          <a:latin typeface="+mn-lt"/>
          <a:ea typeface="+mn-ea"/>
          <a:cs typeface="+mn-cs"/>
        </a:defRPr>
      </a:lvl1pPr>
      <a:lvl2pPr marL="742228" indent="-285475"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1886" indent="-228375"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598643" indent="-228375" algn="l" rtl="0" eaLnBrk="0" fontAlgn="base" hangingPunct="0">
        <a:spcBef>
          <a:spcPct val="20000"/>
        </a:spcBef>
        <a:spcAft>
          <a:spcPct val="0"/>
        </a:spcAft>
        <a:buClr>
          <a:schemeClr val="tx1"/>
        </a:buClr>
        <a:buSzPct val="65000"/>
        <a:buFont typeface="Monotype Sorts" pitchFamily="2" charset="2"/>
        <a:buChar char="l"/>
        <a:defRPr sz="2000">
          <a:solidFill>
            <a:schemeClr val="tx1"/>
          </a:solidFill>
          <a:latin typeface="+mn-lt"/>
        </a:defRPr>
      </a:lvl4pPr>
      <a:lvl5pPr marL="2055405" indent="-228375"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2159" indent="-228375"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68912" indent="-228375"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5671" indent="-228375"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2420" indent="-228375"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3509" rtl="0" eaLnBrk="1" latinLnBrk="0" hangingPunct="1">
        <a:defRPr sz="1800" kern="1200">
          <a:solidFill>
            <a:schemeClr val="tx1"/>
          </a:solidFill>
          <a:latin typeface="+mn-lt"/>
          <a:ea typeface="+mn-ea"/>
          <a:cs typeface="+mn-cs"/>
        </a:defRPr>
      </a:lvl1pPr>
      <a:lvl2pPr marL="456751" algn="l" defTabSz="913509" rtl="0" eaLnBrk="1" latinLnBrk="0" hangingPunct="1">
        <a:defRPr sz="1800" kern="1200">
          <a:solidFill>
            <a:schemeClr val="tx1"/>
          </a:solidFill>
          <a:latin typeface="+mn-lt"/>
          <a:ea typeface="+mn-ea"/>
          <a:cs typeface="+mn-cs"/>
        </a:defRPr>
      </a:lvl2pPr>
      <a:lvl3pPr marL="913509" algn="l" defTabSz="913509" rtl="0" eaLnBrk="1" latinLnBrk="0" hangingPunct="1">
        <a:defRPr sz="1800" kern="1200">
          <a:solidFill>
            <a:schemeClr val="tx1"/>
          </a:solidFill>
          <a:latin typeface="+mn-lt"/>
          <a:ea typeface="+mn-ea"/>
          <a:cs typeface="+mn-cs"/>
        </a:defRPr>
      </a:lvl3pPr>
      <a:lvl4pPr marL="1370270" algn="l" defTabSz="913509" rtl="0" eaLnBrk="1" latinLnBrk="0" hangingPunct="1">
        <a:defRPr sz="1800" kern="1200">
          <a:solidFill>
            <a:schemeClr val="tx1"/>
          </a:solidFill>
          <a:latin typeface="+mn-lt"/>
          <a:ea typeface="+mn-ea"/>
          <a:cs typeface="+mn-cs"/>
        </a:defRPr>
      </a:lvl4pPr>
      <a:lvl5pPr marL="1827024" algn="l" defTabSz="913509" rtl="0" eaLnBrk="1" latinLnBrk="0" hangingPunct="1">
        <a:defRPr sz="1800" kern="1200">
          <a:solidFill>
            <a:schemeClr val="tx1"/>
          </a:solidFill>
          <a:latin typeface="+mn-lt"/>
          <a:ea typeface="+mn-ea"/>
          <a:cs typeface="+mn-cs"/>
        </a:defRPr>
      </a:lvl5pPr>
      <a:lvl6pPr marL="2283777" algn="l" defTabSz="913509" rtl="0" eaLnBrk="1" latinLnBrk="0" hangingPunct="1">
        <a:defRPr sz="1800" kern="1200">
          <a:solidFill>
            <a:schemeClr val="tx1"/>
          </a:solidFill>
          <a:latin typeface="+mn-lt"/>
          <a:ea typeface="+mn-ea"/>
          <a:cs typeface="+mn-cs"/>
        </a:defRPr>
      </a:lvl6pPr>
      <a:lvl7pPr marL="2740537" algn="l" defTabSz="913509" rtl="0" eaLnBrk="1" latinLnBrk="0" hangingPunct="1">
        <a:defRPr sz="1800" kern="1200">
          <a:solidFill>
            <a:schemeClr val="tx1"/>
          </a:solidFill>
          <a:latin typeface="+mn-lt"/>
          <a:ea typeface="+mn-ea"/>
          <a:cs typeface="+mn-cs"/>
        </a:defRPr>
      </a:lvl7pPr>
      <a:lvl8pPr marL="3197287" algn="l" defTabSz="913509" rtl="0" eaLnBrk="1" latinLnBrk="0" hangingPunct="1">
        <a:defRPr sz="1800" kern="1200">
          <a:solidFill>
            <a:schemeClr val="tx1"/>
          </a:solidFill>
          <a:latin typeface="+mn-lt"/>
          <a:ea typeface="+mn-ea"/>
          <a:cs typeface="+mn-cs"/>
        </a:defRPr>
      </a:lvl8pPr>
      <a:lvl9pPr marL="3654047" algn="l" defTabSz="91350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146" name="Rectangle 5"/>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7" name="Rectangle 6"/>
          <p:cNvSpPr>
            <a:spLocks noGrp="1" noChangeArrowheads="1"/>
          </p:cNvSpPr>
          <p:nvPr>
            <p:ph type="title"/>
          </p:nvPr>
        </p:nvSpPr>
        <p:spPr bwMode="auto">
          <a:xfrm>
            <a:off x="685800" y="228600"/>
            <a:ext cx="7772400" cy="11430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40899457"/>
      </p:ext>
    </p:extLst>
  </p:cSld>
  <p:clrMap bg1="dk1" tx1="lt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pitchFamily="18" charset="0"/>
        </a:defRPr>
      </a:lvl2pPr>
      <a:lvl3pPr algn="ctr" rtl="0" eaLnBrk="0" fontAlgn="base" hangingPunct="0">
        <a:spcBef>
          <a:spcPct val="0"/>
        </a:spcBef>
        <a:spcAft>
          <a:spcPct val="0"/>
        </a:spcAft>
        <a:defRPr sz="4400">
          <a:solidFill>
            <a:schemeClr val="tx2"/>
          </a:solidFill>
          <a:latin typeface="Book Antiqua" pitchFamily="18" charset="0"/>
        </a:defRPr>
      </a:lvl3pPr>
      <a:lvl4pPr algn="ctr" rtl="0" eaLnBrk="0" fontAlgn="base" hangingPunct="0">
        <a:spcBef>
          <a:spcPct val="0"/>
        </a:spcBef>
        <a:spcAft>
          <a:spcPct val="0"/>
        </a:spcAft>
        <a:defRPr sz="4400">
          <a:solidFill>
            <a:schemeClr val="tx2"/>
          </a:solidFill>
          <a:latin typeface="Book Antiqua" pitchFamily="18" charset="0"/>
        </a:defRPr>
      </a:lvl4pPr>
      <a:lvl5pPr algn="ctr" rtl="0" eaLnBrk="0" fontAlgn="base" hangingPunct="0">
        <a:spcBef>
          <a:spcPct val="0"/>
        </a:spcBef>
        <a:spcAft>
          <a:spcPct val="0"/>
        </a:spcAft>
        <a:defRPr sz="4400">
          <a:solidFill>
            <a:schemeClr val="tx2"/>
          </a:solidFill>
          <a:latin typeface="Book Antiqua" pitchFamily="18" charset="0"/>
        </a:defRPr>
      </a:lvl5pPr>
      <a:lvl6pPr marL="457200" algn="ctr" rtl="0" eaLnBrk="0" fontAlgn="base" hangingPunct="0">
        <a:spcBef>
          <a:spcPct val="0"/>
        </a:spcBef>
        <a:spcAft>
          <a:spcPct val="0"/>
        </a:spcAft>
        <a:defRPr sz="4400">
          <a:solidFill>
            <a:schemeClr val="tx2"/>
          </a:solidFill>
          <a:latin typeface="Book Antiqua" pitchFamily="18" charset="0"/>
        </a:defRPr>
      </a:lvl6pPr>
      <a:lvl7pPr marL="914400" algn="ctr" rtl="0" eaLnBrk="0" fontAlgn="base" hangingPunct="0">
        <a:spcBef>
          <a:spcPct val="0"/>
        </a:spcBef>
        <a:spcAft>
          <a:spcPct val="0"/>
        </a:spcAft>
        <a:defRPr sz="4400">
          <a:solidFill>
            <a:schemeClr val="tx2"/>
          </a:solidFill>
          <a:latin typeface="Book Antiqua" pitchFamily="18" charset="0"/>
        </a:defRPr>
      </a:lvl7pPr>
      <a:lvl8pPr marL="1371600" algn="ctr" rtl="0" eaLnBrk="0" fontAlgn="base" hangingPunct="0">
        <a:spcBef>
          <a:spcPct val="0"/>
        </a:spcBef>
        <a:spcAft>
          <a:spcPct val="0"/>
        </a:spcAft>
        <a:defRPr sz="4400">
          <a:solidFill>
            <a:schemeClr val="tx2"/>
          </a:solidFill>
          <a:latin typeface="Book Antiqua" pitchFamily="18" charset="0"/>
        </a:defRPr>
      </a:lvl8pPr>
      <a:lvl9pPr marL="1828800" algn="ctr" rtl="0" eaLnBrk="0" fontAlgn="base" hangingPunct="0">
        <a:spcBef>
          <a:spcPct val="0"/>
        </a:spcBef>
        <a:spcAft>
          <a:spcPct val="0"/>
        </a:spcAft>
        <a:defRPr sz="4400">
          <a:solidFill>
            <a:schemeClr val="tx2"/>
          </a:solidFill>
          <a:latin typeface="Book Antiqua" pitchFamily="18" charset="0"/>
        </a:defRPr>
      </a:lvl9pPr>
    </p:titleStyle>
    <p:bodyStyle>
      <a:lvl1pPr marL="342900" indent="-342900" algn="l" rtl="0" eaLnBrk="0" fontAlgn="base" hangingPunct="0">
        <a:spcBef>
          <a:spcPct val="20000"/>
        </a:spcBef>
        <a:spcAft>
          <a:spcPct val="0"/>
        </a:spcAft>
        <a:buClr>
          <a:schemeClr val="tx1"/>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1B8BD7CE-5260-4AEB-ADB7-73527117948A}" type="slidenum">
              <a:rPr lang="en-US"/>
              <a:pPr>
                <a:defRPr/>
              </a:pPr>
              <a:t>‹#›</a:t>
            </a:fld>
            <a:endParaRPr lang="en-US" dirty="0"/>
          </a:p>
        </p:txBody>
      </p:sp>
    </p:spTree>
    <p:extLst>
      <p:ext uri="{BB962C8B-B14F-4D97-AF65-F5344CB8AC3E}">
        <p14:creationId xmlns:p14="http://schemas.microsoft.com/office/powerpoint/2010/main" val="350572156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defRPr sz="1400"/>
            </a:lvl1pPr>
          </a:lstStyle>
          <a:p>
            <a:pPr defTabSz="913696" eaLnBrk="0" fontAlgn="base" hangingPunct="0">
              <a:spcBef>
                <a:spcPct val="0"/>
              </a:spcBef>
              <a:spcAft>
                <a:spcPct val="0"/>
              </a:spcAft>
              <a:defRPr/>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ctr">
              <a:defRPr sz="1400"/>
            </a:lvl1pPr>
          </a:lstStyle>
          <a:p>
            <a:pPr defTabSz="913696" eaLnBrk="0" fontAlgn="base" hangingPunct="0">
              <a:spcBef>
                <a:spcPct val="0"/>
              </a:spcBef>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r">
              <a:defRPr sz="1400"/>
            </a:lvl1pPr>
          </a:lstStyle>
          <a:p>
            <a:pPr defTabSz="913696" eaLnBrk="0" fontAlgn="base" hangingPunct="0">
              <a:spcBef>
                <a:spcPct val="0"/>
              </a:spcBef>
              <a:spcAft>
                <a:spcPct val="0"/>
              </a:spcAft>
              <a:defRPr/>
            </a:pPr>
            <a:fld id="{FE59CD11-1CEF-4774-A175-EDF7185CAB48}" type="slidenum">
              <a:rPr lang="en-US">
                <a:solidFill>
                  <a:srgbClr val="000000"/>
                </a:solidFill>
                <a:latin typeface="Times New Roman"/>
              </a:rPr>
              <a:pPr defTabSz="913696" eaLnBrk="0" fontAlgn="base" hangingPunct="0">
                <a:spcBef>
                  <a:spcPct val="0"/>
                </a:spcBef>
                <a:spcAft>
                  <a:spcPct val="0"/>
                </a:spcAft>
                <a:defRPr/>
              </a:pPr>
              <a:t>‹#›</a:t>
            </a:fld>
            <a:endParaRPr lang="en-US">
              <a:solidFill>
                <a:srgbClr val="000000"/>
              </a:solidFill>
              <a:latin typeface="Times New Roman"/>
            </a:endParaRPr>
          </a:p>
        </p:txBody>
      </p:sp>
    </p:spTree>
    <p:extLst>
      <p:ext uri="{BB962C8B-B14F-4D97-AF65-F5344CB8AC3E}">
        <p14:creationId xmlns:p14="http://schemas.microsoft.com/office/powerpoint/2010/main" val="160027661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846" algn="ctr" rtl="0" eaLnBrk="0" fontAlgn="base" hangingPunct="0">
        <a:spcBef>
          <a:spcPct val="0"/>
        </a:spcBef>
        <a:spcAft>
          <a:spcPct val="0"/>
        </a:spcAft>
        <a:defRPr sz="4400">
          <a:solidFill>
            <a:schemeClr val="tx2"/>
          </a:solidFill>
          <a:latin typeface="Times New Roman" pitchFamily="18" charset="0"/>
        </a:defRPr>
      </a:lvl6pPr>
      <a:lvl7pPr marL="913696" algn="ctr" rtl="0" eaLnBrk="0" fontAlgn="base" hangingPunct="0">
        <a:spcBef>
          <a:spcPct val="0"/>
        </a:spcBef>
        <a:spcAft>
          <a:spcPct val="0"/>
        </a:spcAft>
        <a:defRPr sz="4400">
          <a:solidFill>
            <a:schemeClr val="tx2"/>
          </a:solidFill>
          <a:latin typeface="Times New Roman" pitchFamily="18" charset="0"/>
        </a:defRPr>
      </a:lvl7pPr>
      <a:lvl8pPr marL="1370550" algn="ctr" rtl="0" eaLnBrk="0" fontAlgn="base" hangingPunct="0">
        <a:spcBef>
          <a:spcPct val="0"/>
        </a:spcBef>
        <a:spcAft>
          <a:spcPct val="0"/>
        </a:spcAft>
        <a:defRPr sz="4400">
          <a:solidFill>
            <a:schemeClr val="tx2"/>
          </a:solidFill>
          <a:latin typeface="Times New Roman" pitchFamily="18" charset="0"/>
        </a:defRPr>
      </a:lvl8pPr>
      <a:lvl9pPr marL="1827398" algn="ctr" rtl="0" eaLnBrk="0" fontAlgn="base" hangingPunct="0">
        <a:spcBef>
          <a:spcPct val="0"/>
        </a:spcBef>
        <a:spcAft>
          <a:spcPct val="0"/>
        </a:spcAft>
        <a:defRPr sz="4400">
          <a:solidFill>
            <a:schemeClr val="tx2"/>
          </a:solidFill>
          <a:latin typeface="Times New Roman" pitchFamily="18" charset="0"/>
        </a:defRPr>
      </a:lvl9pPr>
    </p:titleStyle>
    <p:bodyStyle>
      <a:lvl1pPr marL="342640" indent="-342640" algn="l" rtl="0" eaLnBrk="0" fontAlgn="base" hangingPunct="0">
        <a:spcBef>
          <a:spcPct val="20000"/>
        </a:spcBef>
        <a:spcAft>
          <a:spcPct val="0"/>
        </a:spcAft>
        <a:buChar char="•"/>
        <a:defRPr sz="3200">
          <a:solidFill>
            <a:schemeClr val="tx1"/>
          </a:solidFill>
          <a:latin typeface="+mn-lt"/>
          <a:ea typeface="+mn-ea"/>
          <a:cs typeface="+mn-cs"/>
        </a:defRPr>
      </a:lvl1pPr>
      <a:lvl2pPr marL="742380" indent="-285532" algn="l" rtl="0" eaLnBrk="0" fontAlgn="base" hangingPunct="0">
        <a:spcBef>
          <a:spcPct val="20000"/>
        </a:spcBef>
        <a:spcAft>
          <a:spcPct val="0"/>
        </a:spcAft>
        <a:buChar char="–"/>
        <a:defRPr sz="2800">
          <a:solidFill>
            <a:schemeClr val="tx1"/>
          </a:solidFill>
          <a:latin typeface="+mn-lt"/>
        </a:defRPr>
      </a:lvl2pPr>
      <a:lvl3pPr marL="1142120" indent="-228422" algn="l" rtl="0" eaLnBrk="0" fontAlgn="base" hangingPunct="0">
        <a:spcBef>
          <a:spcPct val="20000"/>
        </a:spcBef>
        <a:spcAft>
          <a:spcPct val="0"/>
        </a:spcAft>
        <a:buChar char="•"/>
        <a:defRPr sz="2400">
          <a:solidFill>
            <a:schemeClr val="tx1"/>
          </a:solidFill>
          <a:latin typeface="+mn-lt"/>
        </a:defRPr>
      </a:lvl3pPr>
      <a:lvl4pPr marL="1598970" indent="-228422" algn="l" rtl="0" eaLnBrk="0" fontAlgn="base" hangingPunct="0">
        <a:spcBef>
          <a:spcPct val="20000"/>
        </a:spcBef>
        <a:spcAft>
          <a:spcPct val="0"/>
        </a:spcAft>
        <a:buChar char="–"/>
        <a:defRPr sz="2000">
          <a:solidFill>
            <a:schemeClr val="tx1"/>
          </a:solidFill>
          <a:latin typeface="+mn-lt"/>
        </a:defRPr>
      </a:lvl4pPr>
      <a:lvl5pPr marL="2055825" indent="-228422" algn="l" rtl="0" eaLnBrk="0" fontAlgn="base" hangingPunct="0">
        <a:spcBef>
          <a:spcPct val="20000"/>
        </a:spcBef>
        <a:spcAft>
          <a:spcPct val="0"/>
        </a:spcAft>
        <a:buChar char="»"/>
        <a:defRPr sz="2000">
          <a:solidFill>
            <a:schemeClr val="tx1"/>
          </a:solidFill>
          <a:latin typeface="+mn-lt"/>
        </a:defRPr>
      </a:lvl5pPr>
      <a:lvl6pPr marL="2512673" indent="-228422" algn="l" rtl="0" eaLnBrk="0" fontAlgn="base" hangingPunct="0">
        <a:spcBef>
          <a:spcPct val="20000"/>
        </a:spcBef>
        <a:spcAft>
          <a:spcPct val="0"/>
        </a:spcAft>
        <a:buChar char="»"/>
        <a:defRPr sz="2000">
          <a:solidFill>
            <a:schemeClr val="tx1"/>
          </a:solidFill>
          <a:latin typeface="+mn-lt"/>
        </a:defRPr>
      </a:lvl6pPr>
      <a:lvl7pPr marL="2969520" indent="-228422" algn="l" rtl="0" eaLnBrk="0" fontAlgn="base" hangingPunct="0">
        <a:spcBef>
          <a:spcPct val="20000"/>
        </a:spcBef>
        <a:spcAft>
          <a:spcPct val="0"/>
        </a:spcAft>
        <a:buChar char="»"/>
        <a:defRPr sz="2000">
          <a:solidFill>
            <a:schemeClr val="tx1"/>
          </a:solidFill>
          <a:latin typeface="+mn-lt"/>
        </a:defRPr>
      </a:lvl7pPr>
      <a:lvl8pPr marL="3426372" indent="-228422" algn="l" rtl="0" eaLnBrk="0" fontAlgn="base" hangingPunct="0">
        <a:spcBef>
          <a:spcPct val="20000"/>
        </a:spcBef>
        <a:spcAft>
          <a:spcPct val="0"/>
        </a:spcAft>
        <a:buChar char="»"/>
        <a:defRPr sz="2000">
          <a:solidFill>
            <a:schemeClr val="tx1"/>
          </a:solidFill>
          <a:latin typeface="+mn-lt"/>
        </a:defRPr>
      </a:lvl8pPr>
      <a:lvl9pPr marL="3883216" indent="-228422"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9" tIns="45640" rIns="91279" bIns="4564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34"/>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9" tIns="45640" rIns="91279"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defRPr sz="1400">
                <a:latin typeface="+mn-lt"/>
                <a:ea typeface="+mn-ea"/>
                <a:cs typeface="+mn-cs"/>
              </a:defRPr>
            </a:lvl1pPr>
          </a:lstStyle>
          <a:p>
            <a:pPr defTabSz="913696" fontAlgn="base">
              <a:spcBef>
                <a:spcPct val="0"/>
              </a:spcBef>
              <a:spcAft>
                <a:spcPct val="0"/>
              </a:spcAft>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ctr">
              <a:defRPr sz="1400">
                <a:latin typeface="+mn-lt"/>
                <a:ea typeface="+mn-ea"/>
                <a:cs typeface="+mn-cs"/>
              </a:defRPr>
            </a:lvl1pPr>
          </a:lstStyle>
          <a:p>
            <a:pPr defTabSz="913696" fontAlgn="base">
              <a:spcBef>
                <a:spcPct val="0"/>
              </a:spcBef>
              <a:spcAft>
                <a:spcPct val="0"/>
              </a:spcAft>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r">
              <a:defRPr sz="1400">
                <a:cs typeface="+mn-cs"/>
              </a:defRPr>
            </a:lvl1pPr>
          </a:lstStyle>
          <a:p>
            <a:pPr defTabSz="913696" fontAlgn="base">
              <a:spcBef>
                <a:spcPct val="0"/>
              </a:spcBef>
              <a:spcAft>
                <a:spcPct val="0"/>
              </a:spcAft>
              <a:defRPr/>
            </a:pPr>
            <a:fld id="{F3784704-933E-1749-B233-93B3C720D6AB}" type="slidenum">
              <a:rPr lang="en-US">
                <a:solidFill>
                  <a:srgbClr val="000000"/>
                </a:solidFill>
                <a:latin typeface="Arial"/>
              </a:rPr>
              <a:pPr defTabSz="913696" fontAlgn="base">
                <a:spcBef>
                  <a:spcPct val="0"/>
                </a:spcBef>
                <a:spcAft>
                  <a:spcPct val="0"/>
                </a:spcAft>
                <a:defRPr/>
              </a:pPr>
              <a:t>‹#›</a:t>
            </a:fld>
            <a:endParaRPr lang="en-US">
              <a:solidFill>
                <a:srgbClr val="000000"/>
              </a:solidFill>
              <a:latin typeface="Arial"/>
            </a:endParaRPr>
          </a:p>
        </p:txBody>
      </p:sp>
    </p:spTree>
    <p:extLst>
      <p:ext uri="{BB962C8B-B14F-4D97-AF65-F5344CB8AC3E}">
        <p14:creationId xmlns:p14="http://schemas.microsoft.com/office/powerpoint/2010/main" val="3009261715"/>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96" algn="ctr" rtl="0" fontAlgn="base">
        <a:spcBef>
          <a:spcPct val="0"/>
        </a:spcBef>
        <a:spcAft>
          <a:spcPct val="0"/>
        </a:spcAft>
        <a:defRPr sz="4400">
          <a:solidFill>
            <a:schemeClr val="tx2"/>
          </a:solidFill>
          <a:latin typeface="Arial" charset="0"/>
        </a:defRPr>
      </a:lvl6pPr>
      <a:lvl7pPr marL="912807"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22" algn="ctr" rtl="0" fontAlgn="base">
        <a:spcBef>
          <a:spcPct val="0"/>
        </a:spcBef>
        <a:spcAft>
          <a:spcPct val="0"/>
        </a:spcAft>
        <a:defRPr sz="4400">
          <a:solidFill>
            <a:schemeClr val="tx2"/>
          </a:solidFill>
          <a:latin typeface="Arial" charset="0"/>
        </a:defRPr>
      </a:lvl9pPr>
    </p:titleStyle>
    <p:bodyStyle>
      <a:lvl1pPr marL="342311" indent="-34231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658" indent="-285262" algn="l" rtl="0" eaLnBrk="0" fontAlgn="base" hangingPunct="0">
        <a:spcBef>
          <a:spcPct val="20000"/>
        </a:spcBef>
        <a:spcAft>
          <a:spcPct val="0"/>
        </a:spcAft>
        <a:buChar char="–"/>
        <a:defRPr sz="2800">
          <a:solidFill>
            <a:schemeClr val="tx1"/>
          </a:solidFill>
          <a:latin typeface="+mn-lt"/>
          <a:ea typeface="ＭＳ Ｐゴシック" charset="0"/>
        </a:defRPr>
      </a:lvl2pPr>
      <a:lvl3pPr marL="1141008" indent="-228197" algn="l" rtl="0" eaLnBrk="0" fontAlgn="base" hangingPunct="0">
        <a:spcBef>
          <a:spcPct val="20000"/>
        </a:spcBef>
        <a:spcAft>
          <a:spcPct val="0"/>
        </a:spcAft>
        <a:buChar char="•"/>
        <a:defRPr sz="2400">
          <a:solidFill>
            <a:schemeClr val="tx1"/>
          </a:solidFill>
          <a:latin typeface="+mn-lt"/>
          <a:ea typeface="ＭＳ Ｐゴシック" charset="0"/>
        </a:defRPr>
      </a:lvl3pPr>
      <a:lvl4pPr marL="1597413" indent="-228197" algn="l" rtl="0" eaLnBrk="0" fontAlgn="base" hangingPunct="0">
        <a:spcBef>
          <a:spcPct val="20000"/>
        </a:spcBef>
        <a:spcAft>
          <a:spcPct val="0"/>
        </a:spcAft>
        <a:buChar char="–"/>
        <a:defRPr sz="2000">
          <a:solidFill>
            <a:schemeClr val="tx1"/>
          </a:solidFill>
          <a:latin typeface="+mn-lt"/>
          <a:ea typeface="ＭＳ Ｐゴシック" charset="0"/>
        </a:defRPr>
      </a:lvl4pPr>
      <a:lvl5pPr marL="2053830" indent="-228197" algn="l" rtl="0" eaLnBrk="0" fontAlgn="base" hangingPunct="0">
        <a:spcBef>
          <a:spcPct val="20000"/>
        </a:spcBef>
        <a:spcAft>
          <a:spcPct val="0"/>
        </a:spcAft>
        <a:buChar char="»"/>
        <a:defRPr sz="2000">
          <a:solidFill>
            <a:schemeClr val="tx1"/>
          </a:solidFill>
          <a:latin typeface="+mn-lt"/>
          <a:ea typeface="ＭＳ Ｐゴシック" charset="0"/>
        </a:defRPr>
      </a:lvl5pPr>
      <a:lvl6pPr marL="2510231" indent="-228197" algn="l" rtl="0" fontAlgn="base">
        <a:spcBef>
          <a:spcPct val="20000"/>
        </a:spcBef>
        <a:spcAft>
          <a:spcPct val="0"/>
        </a:spcAft>
        <a:buChar char="»"/>
        <a:defRPr sz="2000">
          <a:solidFill>
            <a:schemeClr val="tx1"/>
          </a:solidFill>
          <a:latin typeface="+mn-lt"/>
        </a:defRPr>
      </a:lvl6pPr>
      <a:lvl7pPr marL="2966632" indent="-228197" algn="l" rtl="0" fontAlgn="base">
        <a:spcBef>
          <a:spcPct val="20000"/>
        </a:spcBef>
        <a:spcAft>
          <a:spcPct val="0"/>
        </a:spcAft>
        <a:buChar char="»"/>
        <a:defRPr sz="2000">
          <a:solidFill>
            <a:schemeClr val="tx1"/>
          </a:solidFill>
          <a:latin typeface="+mn-lt"/>
        </a:defRPr>
      </a:lvl7pPr>
      <a:lvl8pPr marL="3423042" indent="-228197" algn="l" rtl="0" fontAlgn="base">
        <a:spcBef>
          <a:spcPct val="20000"/>
        </a:spcBef>
        <a:spcAft>
          <a:spcPct val="0"/>
        </a:spcAft>
        <a:buChar char="»"/>
        <a:defRPr sz="2000">
          <a:solidFill>
            <a:schemeClr val="tx1"/>
          </a:solidFill>
          <a:latin typeface="+mn-lt"/>
        </a:defRPr>
      </a:lvl8pPr>
      <a:lvl9pPr marL="3879437" indent="-22819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807" rtl="0" eaLnBrk="1" latinLnBrk="0" hangingPunct="1">
        <a:defRPr sz="1800" kern="1200">
          <a:solidFill>
            <a:schemeClr val="tx1"/>
          </a:solidFill>
          <a:latin typeface="+mn-lt"/>
          <a:ea typeface="+mn-ea"/>
          <a:cs typeface="+mn-cs"/>
        </a:defRPr>
      </a:lvl1pPr>
      <a:lvl2pPr marL="456396" algn="l" defTabSz="912807" rtl="0" eaLnBrk="1" latinLnBrk="0" hangingPunct="1">
        <a:defRPr sz="1800" kern="1200">
          <a:solidFill>
            <a:schemeClr val="tx1"/>
          </a:solidFill>
          <a:latin typeface="+mn-lt"/>
          <a:ea typeface="+mn-ea"/>
          <a:cs typeface="+mn-cs"/>
        </a:defRPr>
      </a:lvl2pPr>
      <a:lvl3pPr marL="912807" algn="l" defTabSz="912807" rtl="0" eaLnBrk="1" latinLnBrk="0" hangingPunct="1">
        <a:defRPr sz="1800" kern="1200">
          <a:solidFill>
            <a:schemeClr val="tx1"/>
          </a:solidFill>
          <a:latin typeface="+mn-lt"/>
          <a:ea typeface="+mn-ea"/>
          <a:cs typeface="+mn-cs"/>
        </a:defRPr>
      </a:lvl3pPr>
      <a:lvl4pPr marL="1369220" algn="l" defTabSz="912807" rtl="0" eaLnBrk="1" latinLnBrk="0" hangingPunct="1">
        <a:defRPr sz="1800" kern="1200">
          <a:solidFill>
            <a:schemeClr val="tx1"/>
          </a:solidFill>
          <a:latin typeface="+mn-lt"/>
          <a:ea typeface="+mn-ea"/>
          <a:cs typeface="+mn-cs"/>
        </a:defRPr>
      </a:lvl4pPr>
      <a:lvl5pPr marL="1825622" algn="l" defTabSz="912807" rtl="0" eaLnBrk="1" latinLnBrk="0" hangingPunct="1">
        <a:defRPr sz="1800" kern="1200">
          <a:solidFill>
            <a:schemeClr val="tx1"/>
          </a:solidFill>
          <a:latin typeface="+mn-lt"/>
          <a:ea typeface="+mn-ea"/>
          <a:cs typeface="+mn-cs"/>
        </a:defRPr>
      </a:lvl5pPr>
      <a:lvl6pPr marL="2282022" algn="l" defTabSz="912807" rtl="0" eaLnBrk="1" latinLnBrk="0" hangingPunct="1">
        <a:defRPr sz="1800" kern="1200">
          <a:solidFill>
            <a:schemeClr val="tx1"/>
          </a:solidFill>
          <a:latin typeface="+mn-lt"/>
          <a:ea typeface="+mn-ea"/>
          <a:cs typeface="+mn-cs"/>
        </a:defRPr>
      </a:lvl6pPr>
      <a:lvl7pPr marL="2738435" algn="l" defTabSz="912807" rtl="0" eaLnBrk="1" latinLnBrk="0" hangingPunct="1">
        <a:defRPr sz="1800" kern="1200">
          <a:solidFill>
            <a:schemeClr val="tx1"/>
          </a:solidFill>
          <a:latin typeface="+mn-lt"/>
          <a:ea typeface="+mn-ea"/>
          <a:cs typeface="+mn-cs"/>
        </a:defRPr>
      </a:lvl7pPr>
      <a:lvl8pPr marL="3194836" algn="l" defTabSz="912807" rtl="0" eaLnBrk="1" latinLnBrk="0" hangingPunct="1">
        <a:defRPr sz="1800" kern="1200">
          <a:solidFill>
            <a:schemeClr val="tx1"/>
          </a:solidFill>
          <a:latin typeface="+mn-lt"/>
          <a:ea typeface="+mn-ea"/>
          <a:cs typeface="+mn-cs"/>
        </a:defRPr>
      </a:lvl8pPr>
      <a:lvl9pPr marL="3651242" algn="l" defTabSz="91280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FE59CD11-1CEF-4774-A175-EDF7185CAB48}" type="slidenum">
              <a:rPr lang="en-US">
                <a:solidFill>
                  <a:srgbClr val="000000"/>
                </a:solidFill>
                <a:latin typeface="Times New Roman"/>
              </a:rPr>
              <a:pPr eaLnBrk="0" fontAlgn="base" hangingPunct="0">
                <a:spcBef>
                  <a:spcPct val="0"/>
                </a:spcBef>
                <a:spcAft>
                  <a:spcPct val="0"/>
                </a:spcAft>
                <a:defRPr/>
              </a:pPr>
              <a:t>‹#›</a:t>
            </a:fld>
            <a:endParaRPr lang="en-US">
              <a:solidFill>
                <a:srgbClr val="000000"/>
              </a:solidFill>
              <a:latin typeface="Times New Roman"/>
            </a:endParaRPr>
          </a:p>
        </p:txBody>
      </p:sp>
    </p:spTree>
    <p:extLst>
      <p:ext uri="{BB962C8B-B14F-4D97-AF65-F5344CB8AC3E}">
        <p14:creationId xmlns:p14="http://schemas.microsoft.com/office/powerpoint/2010/main" val="4261502912"/>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7"/>
            <a:ext cx="8229600" cy="1508124"/>
          </a:xfrm>
          <a:prstGeom prst="rect">
            <a:avLst/>
          </a:prstGeom>
          <a:ln w="12700">
            <a:miter lim="400000"/>
          </a:ln>
          <a:extLst>
            <a:ext uri="{C572A759-6A51-4108-AA02-DFA0A04FC94B}">
              <ma14:wrappingTextBoxFlag xmlns:ma14="http://schemas.microsoft.com/office/mac/drawingml/2011/main" xmlns="" val="1"/>
            </a:ext>
          </a:extLst>
        </p:spPr>
        <p:txBody>
          <a:bodyPr lIns="45685" tIns="45685" rIns="45685" bIns="45685" anchor="ctr"/>
          <a:lstStyle/>
          <a:p>
            <a:pPr lvl="0">
              <a:defRPr sz="1800"/>
            </a:pPr>
            <a:r>
              <a:rPr sz="4400"/>
              <a:t>Title Text</a:t>
            </a:r>
          </a:p>
        </p:txBody>
      </p:sp>
      <p:sp>
        <p:nvSpPr>
          <p:cNvPr id="3" name="Shape 3"/>
          <p:cNvSpPr>
            <a:spLocks noGrp="1"/>
          </p:cNvSpPr>
          <p:nvPr>
            <p:ph type="body" idx="1"/>
          </p:nvPr>
        </p:nvSpPr>
        <p:spPr>
          <a:xfrm>
            <a:off x="457200" y="1600214"/>
            <a:ext cx="8229600" cy="5257801"/>
          </a:xfrm>
          <a:prstGeom prst="rect">
            <a:avLst/>
          </a:prstGeom>
          <a:ln w="12700">
            <a:miter lim="400000"/>
          </a:ln>
          <a:extLst>
            <a:ext uri="{C572A759-6A51-4108-AA02-DFA0A04FC94B}">
              <ma14:wrappingTextBoxFlag xmlns:ma14="http://schemas.microsoft.com/office/mac/drawingml/2011/main" xmlns="" val="1"/>
            </a:ext>
          </a:extLst>
        </p:spPr>
        <p:txBody>
          <a:bodyPr lIns="45685" tIns="45685" rIns="45685" bIns="45685"/>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0775"/>
            <a:ext cx="2133600" cy="276276"/>
          </a:xfrm>
          <a:prstGeom prst="rect">
            <a:avLst/>
          </a:prstGeom>
          <a:ln w="12700">
            <a:miter lim="400000"/>
          </a:ln>
        </p:spPr>
        <p:txBody>
          <a:bodyPr lIns="45685" tIns="45685" rIns="45685" bIns="45685" anchor="ctr">
            <a:spAutoFit/>
          </a:bodyPr>
          <a:lstStyle>
            <a:lvl1pPr algn="r">
              <a:defRPr sz="1200">
                <a:solidFill>
                  <a:srgbClr val="888888"/>
                </a:solidFill>
                <a:latin typeface="Calibri"/>
                <a:ea typeface="Calibri"/>
                <a:cs typeface="Calibri"/>
                <a:sym typeface="Calibri"/>
              </a:defRPr>
            </a:lvl1pPr>
          </a:lstStyle>
          <a:p>
            <a:pPr defTabSz="913696"/>
            <a:fld id="{86CB4B4D-7CA3-9044-876B-883B54F8677D}" type="slidenum">
              <a:rPr kern="0"/>
              <a:pPr defTabSz="913696"/>
              <a:t>‹#›</a:t>
            </a:fld>
            <a:endParaRPr kern="0" dirty="0"/>
          </a:p>
        </p:txBody>
      </p:sp>
    </p:spTree>
    <p:extLst>
      <p:ext uri="{BB962C8B-B14F-4D97-AF65-F5344CB8AC3E}">
        <p14:creationId xmlns:p14="http://schemas.microsoft.com/office/powerpoint/2010/main" val="1806465303"/>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indent="456846" algn="ctr">
        <a:defRPr sz="4400">
          <a:latin typeface="Calibri"/>
          <a:ea typeface="Calibri"/>
          <a:cs typeface="Calibri"/>
          <a:sym typeface="Calibri"/>
        </a:defRPr>
      </a:lvl6pPr>
      <a:lvl7pPr indent="913696" algn="ctr">
        <a:defRPr sz="4400">
          <a:latin typeface="Calibri"/>
          <a:ea typeface="Calibri"/>
          <a:cs typeface="Calibri"/>
          <a:sym typeface="Calibri"/>
        </a:defRPr>
      </a:lvl7pPr>
      <a:lvl8pPr indent="1370550" algn="ctr">
        <a:defRPr sz="4400">
          <a:latin typeface="Calibri"/>
          <a:ea typeface="Calibri"/>
          <a:cs typeface="Calibri"/>
          <a:sym typeface="Calibri"/>
        </a:defRPr>
      </a:lvl8pPr>
      <a:lvl9pPr indent="1827398" algn="ctr">
        <a:defRPr sz="4400">
          <a:latin typeface="Calibri"/>
          <a:ea typeface="Calibri"/>
          <a:cs typeface="Calibri"/>
          <a:sym typeface="Calibri"/>
        </a:defRPr>
      </a:lvl9pPr>
    </p:titleStyle>
    <p:bodyStyle>
      <a:lvl1pPr marL="342640" indent="-342640">
        <a:spcBef>
          <a:spcPts val="700"/>
        </a:spcBef>
        <a:buSzPct val="100000"/>
        <a:buFont typeface="Arial"/>
        <a:buChar char="•"/>
        <a:defRPr sz="3200">
          <a:latin typeface="Calibri"/>
          <a:ea typeface="Calibri"/>
          <a:cs typeface="Calibri"/>
          <a:sym typeface="Calibri"/>
        </a:defRPr>
      </a:lvl1pPr>
      <a:lvl2pPr marL="783171" indent="-326321">
        <a:spcBef>
          <a:spcPts val="700"/>
        </a:spcBef>
        <a:buSzPct val="100000"/>
        <a:buFont typeface="Arial"/>
        <a:buChar char="–"/>
        <a:defRPr sz="3200">
          <a:latin typeface="Calibri"/>
          <a:ea typeface="Calibri"/>
          <a:cs typeface="Calibri"/>
          <a:sym typeface="Calibri"/>
        </a:defRPr>
      </a:lvl2pPr>
      <a:lvl3pPr marL="1218265" indent="-304567">
        <a:spcBef>
          <a:spcPts val="700"/>
        </a:spcBef>
        <a:buSzPct val="100000"/>
        <a:buFont typeface="Arial"/>
        <a:buChar char="•"/>
        <a:defRPr sz="3200">
          <a:latin typeface="Calibri"/>
          <a:ea typeface="Calibri"/>
          <a:cs typeface="Calibri"/>
          <a:sym typeface="Calibri"/>
        </a:defRPr>
      </a:lvl3pPr>
      <a:lvl4pPr marL="1736025" indent="-365476">
        <a:spcBef>
          <a:spcPts val="700"/>
        </a:spcBef>
        <a:buSzPct val="100000"/>
        <a:buFont typeface="Arial"/>
        <a:buChar char="–"/>
        <a:defRPr sz="3200">
          <a:latin typeface="Calibri"/>
          <a:ea typeface="Calibri"/>
          <a:cs typeface="Calibri"/>
          <a:sym typeface="Calibri"/>
        </a:defRPr>
      </a:lvl4pPr>
      <a:lvl5pPr marL="2192874" indent="-365476">
        <a:spcBef>
          <a:spcPts val="700"/>
        </a:spcBef>
        <a:buSzPct val="100000"/>
        <a:buFont typeface="Arial"/>
        <a:buChar char="»"/>
        <a:defRPr sz="3200">
          <a:latin typeface="Calibri"/>
          <a:ea typeface="Calibri"/>
          <a:cs typeface="Calibri"/>
          <a:sym typeface="Calibri"/>
        </a:defRPr>
      </a:lvl5pPr>
      <a:lvl6pPr marL="2649734" indent="-365476">
        <a:spcBef>
          <a:spcPts val="700"/>
        </a:spcBef>
        <a:buSzPct val="100000"/>
        <a:buFont typeface="Arial"/>
        <a:buChar char="•"/>
        <a:defRPr sz="3200">
          <a:latin typeface="Calibri"/>
          <a:ea typeface="Calibri"/>
          <a:cs typeface="Calibri"/>
          <a:sym typeface="Calibri"/>
        </a:defRPr>
      </a:lvl6pPr>
      <a:lvl7pPr marL="3106575" indent="-365476">
        <a:spcBef>
          <a:spcPts val="700"/>
        </a:spcBef>
        <a:buSzPct val="100000"/>
        <a:buFont typeface="Arial"/>
        <a:buChar char="•"/>
        <a:defRPr sz="3200">
          <a:latin typeface="Calibri"/>
          <a:ea typeface="Calibri"/>
          <a:cs typeface="Calibri"/>
          <a:sym typeface="Calibri"/>
        </a:defRPr>
      </a:lvl7pPr>
      <a:lvl8pPr marL="3563423" indent="-365474">
        <a:spcBef>
          <a:spcPts val="700"/>
        </a:spcBef>
        <a:buSzPct val="100000"/>
        <a:buFont typeface="Arial"/>
        <a:buChar char="•"/>
        <a:defRPr sz="3200">
          <a:latin typeface="Calibri"/>
          <a:ea typeface="Calibri"/>
          <a:cs typeface="Calibri"/>
          <a:sym typeface="Calibri"/>
        </a:defRPr>
      </a:lvl8pPr>
      <a:lvl9pPr marL="4020270" indent="-365474">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6846" algn="r">
        <a:defRPr sz="1200">
          <a:solidFill>
            <a:schemeClr val="tx1"/>
          </a:solidFill>
          <a:latin typeface="+mn-lt"/>
          <a:ea typeface="+mn-ea"/>
          <a:cs typeface="+mn-cs"/>
          <a:sym typeface="Calibri"/>
        </a:defRPr>
      </a:lvl2pPr>
      <a:lvl3pPr indent="913696" algn="r">
        <a:defRPr sz="1200">
          <a:solidFill>
            <a:schemeClr val="tx1"/>
          </a:solidFill>
          <a:latin typeface="+mn-lt"/>
          <a:ea typeface="+mn-ea"/>
          <a:cs typeface="+mn-cs"/>
          <a:sym typeface="Calibri"/>
        </a:defRPr>
      </a:lvl3pPr>
      <a:lvl4pPr indent="1370550" algn="r">
        <a:defRPr sz="1200">
          <a:solidFill>
            <a:schemeClr val="tx1"/>
          </a:solidFill>
          <a:latin typeface="+mn-lt"/>
          <a:ea typeface="+mn-ea"/>
          <a:cs typeface="+mn-cs"/>
          <a:sym typeface="Calibri"/>
        </a:defRPr>
      </a:lvl4pPr>
      <a:lvl5pPr indent="1827398" algn="r">
        <a:defRPr sz="1200">
          <a:solidFill>
            <a:schemeClr val="tx1"/>
          </a:solidFill>
          <a:latin typeface="+mn-lt"/>
          <a:ea typeface="+mn-ea"/>
          <a:cs typeface="+mn-cs"/>
          <a:sym typeface="Calibri"/>
        </a:defRPr>
      </a:lvl5pPr>
      <a:lvl6pPr indent="2284245" algn="r">
        <a:defRPr sz="1200">
          <a:solidFill>
            <a:schemeClr val="tx1"/>
          </a:solidFill>
          <a:latin typeface="+mn-lt"/>
          <a:ea typeface="+mn-ea"/>
          <a:cs typeface="+mn-cs"/>
          <a:sym typeface="Calibri"/>
        </a:defRPr>
      </a:lvl6pPr>
      <a:lvl7pPr indent="2741098" algn="r">
        <a:defRPr sz="1200">
          <a:solidFill>
            <a:schemeClr val="tx1"/>
          </a:solidFill>
          <a:latin typeface="+mn-lt"/>
          <a:ea typeface="+mn-ea"/>
          <a:cs typeface="+mn-cs"/>
          <a:sym typeface="Calibri"/>
        </a:defRPr>
      </a:lvl7pPr>
      <a:lvl8pPr indent="3197941" algn="r">
        <a:defRPr sz="1200">
          <a:solidFill>
            <a:schemeClr val="tx1"/>
          </a:solidFill>
          <a:latin typeface="+mn-lt"/>
          <a:ea typeface="+mn-ea"/>
          <a:cs typeface="+mn-cs"/>
          <a:sym typeface="Calibri"/>
        </a:defRPr>
      </a:lvl8pPr>
      <a:lvl9pPr indent="3654795"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EF1FE16-8AA6-46B6-84AB-71575EFAC7F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5162844-D0BC-43BF-8AE3-E9407501CAC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55A80A4-6C70-48EA-A503-4FA585A5165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93BEA3F-D8B6-4BAB-99E4-210BFACFBB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C7FB3FD9-872F-4C89-A08C-893BEFFD64E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889A9F3-8CFE-4BEE-BD02-32110DBE70EE}" type="slidenum">
              <a:rPr lang="en-US" altLang="en-US"/>
              <a:pPr/>
              <a:t>‹#›</a:t>
            </a:fld>
            <a:endParaRPr lang="en-US" altLang="en-US"/>
          </a:p>
        </p:txBody>
      </p:sp>
    </p:spTree>
    <p:extLst>
      <p:ext uri="{BB962C8B-B14F-4D97-AF65-F5344CB8AC3E}">
        <p14:creationId xmlns:p14="http://schemas.microsoft.com/office/powerpoint/2010/main" val="19192824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174CB20-468C-40AA-B1DB-9A30A458688A}" type="datetimeFigureOut">
              <a:rPr lang="en-US"/>
              <a:pPr>
                <a:defRPr/>
              </a:pPr>
              <a:t>10/22/2018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DF1FDF1D-AB4C-4A45-8AA9-DEA32C679644}" type="slidenum">
              <a:rPr lang="en-US"/>
              <a:pPr>
                <a:defRPr/>
              </a:pPr>
              <a:t>‹#›</a:t>
            </a:fld>
            <a:endParaRPr lang="en-US" dirty="0"/>
          </a:p>
        </p:txBody>
      </p:sp>
    </p:spTree>
    <p:extLst>
      <p:ext uri="{BB962C8B-B14F-4D97-AF65-F5344CB8AC3E}">
        <p14:creationId xmlns:p14="http://schemas.microsoft.com/office/powerpoint/2010/main" val="763410436"/>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98490" y="484188"/>
            <a:ext cx="59785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9" tIns="45685" rIns="91369" bIns="45685" numCol="1" anchor="t"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498490" y="1981201"/>
            <a:ext cx="7121525"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a:off x="8054975" y="304800"/>
            <a:ext cx="90488" cy="1600200"/>
          </a:xfrm>
          <a:prstGeom prst="rect">
            <a:avLst/>
          </a:prstGeom>
          <a:solidFill>
            <a:srgbClr val="144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pic>
        <p:nvPicPr>
          <p:cNvPr id="11269" name="Picture 12"/>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054975" y="6292865"/>
            <a:ext cx="7842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175640" y="304800"/>
            <a:ext cx="6635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054975" y="304800"/>
            <a:ext cx="90488" cy="1600200"/>
          </a:xfrm>
          <a:prstGeom prst="rect">
            <a:avLst/>
          </a:prstGeom>
          <a:solidFill>
            <a:srgbClr val="144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8" name="Rectangle 7"/>
          <p:cNvSpPr/>
          <p:nvPr/>
        </p:nvSpPr>
        <p:spPr>
          <a:xfrm>
            <a:off x="8054975" y="304800"/>
            <a:ext cx="90488" cy="1600200"/>
          </a:xfrm>
          <a:prstGeom prst="rect">
            <a:avLst/>
          </a:prstGeom>
          <a:solidFill>
            <a:srgbClr val="144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
        <p:nvSpPr>
          <p:cNvPr id="12" name="Rectangle 11"/>
          <p:cNvSpPr/>
          <p:nvPr userDrawn="1"/>
        </p:nvSpPr>
        <p:spPr>
          <a:xfrm>
            <a:off x="8054975" y="304800"/>
            <a:ext cx="90488" cy="1600200"/>
          </a:xfrm>
          <a:prstGeom prst="rect">
            <a:avLst/>
          </a:prstGeom>
          <a:solidFill>
            <a:srgbClr val="144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anchor="ctr"/>
          <a:lstStyle/>
          <a:p>
            <a:pPr algn="ctr" defTabSz="456846">
              <a:defRPr/>
            </a:pPr>
            <a:endParaRPr>
              <a:solidFill>
                <a:prstClr val="white"/>
              </a:solidFill>
            </a:endParaRPr>
          </a:p>
        </p:txBody>
      </p:sp>
    </p:spTree>
    <p:extLst>
      <p:ext uri="{BB962C8B-B14F-4D97-AF65-F5344CB8AC3E}">
        <p14:creationId xmlns:p14="http://schemas.microsoft.com/office/powerpoint/2010/main" val="809091336"/>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 id="2147484227" r:id="rId20"/>
  </p:sldLayoutIdLst>
  <p:transition spd="slow">
    <p:wipe/>
  </p:transition>
  <p:hf sldNum="0" hdr="0" ftr="0" dt="0"/>
  <p:txStyles>
    <p:titleStyle>
      <a:lvl1pPr algn="l" rtl="0" eaLnBrk="0" fontAlgn="base" hangingPunct="0">
        <a:spcBef>
          <a:spcPct val="0"/>
        </a:spcBef>
        <a:spcAft>
          <a:spcPct val="0"/>
        </a:spcAft>
        <a:defRPr sz="3600" kern="1200">
          <a:solidFill>
            <a:schemeClr val="accent1"/>
          </a:solidFill>
          <a:latin typeface="+mj-lt"/>
          <a:ea typeface="+mj-ea"/>
          <a:cs typeface="+mj-cs"/>
        </a:defRPr>
      </a:lvl1pPr>
      <a:lvl2pPr algn="l" rtl="0" eaLnBrk="0" fontAlgn="base" hangingPunct="0">
        <a:spcBef>
          <a:spcPct val="0"/>
        </a:spcBef>
        <a:spcAft>
          <a:spcPct val="0"/>
        </a:spcAft>
        <a:defRPr sz="3600">
          <a:solidFill>
            <a:schemeClr val="accent1"/>
          </a:solidFill>
          <a:latin typeface="Arial" charset="0"/>
        </a:defRPr>
      </a:lvl2pPr>
      <a:lvl3pPr algn="l" rtl="0" eaLnBrk="0" fontAlgn="base" hangingPunct="0">
        <a:spcBef>
          <a:spcPct val="0"/>
        </a:spcBef>
        <a:spcAft>
          <a:spcPct val="0"/>
        </a:spcAft>
        <a:defRPr sz="3600">
          <a:solidFill>
            <a:schemeClr val="accent1"/>
          </a:solidFill>
          <a:latin typeface="Arial" charset="0"/>
        </a:defRPr>
      </a:lvl3pPr>
      <a:lvl4pPr algn="l" rtl="0" eaLnBrk="0" fontAlgn="base" hangingPunct="0">
        <a:spcBef>
          <a:spcPct val="0"/>
        </a:spcBef>
        <a:spcAft>
          <a:spcPct val="0"/>
        </a:spcAft>
        <a:defRPr sz="3600">
          <a:solidFill>
            <a:schemeClr val="accent1"/>
          </a:solidFill>
          <a:latin typeface="Arial" charset="0"/>
        </a:defRPr>
      </a:lvl4pPr>
      <a:lvl5pPr algn="l" rtl="0" eaLnBrk="0" fontAlgn="base" hangingPunct="0">
        <a:spcBef>
          <a:spcPct val="0"/>
        </a:spcBef>
        <a:spcAft>
          <a:spcPct val="0"/>
        </a:spcAft>
        <a:defRPr sz="3600">
          <a:solidFill>
            <a:schemeClr val="accent1"/>
          </a:solidFill>
          <a:latin typeface="Arial" charset="0"/>
        </a:defRPr>
      </a:lvl5pPr>
      <a:lvl6pPr marL="456846" algn="l" rtl="0" fontAlgn="base">
        <a:spcBef>
          <a:spcPct val="0"/>
        </a:spcBef>
        <a:spcAft>
          <a:spcPct val="0"/>
        </a:spcAft>
        <a:defRPr sz="3600">
          <a:solidFill>
            <a:schemeClr val="accent1"/>
          </a:solidFill>
          <a:latin typeface="Arial" charset="0"/>
        </a:defRPr>
      </a:lvl6pPr>
      <a:lvl7pPr marL="913696" algn="l" rtl="0" fontAlgn="base">
        <a:spcBef>
          <a:spcPct val="0"/>
        </a:spcBef>
        <a:spcAft>
          <a:spcPct val="0"/>
        </a:spcAft>
        <a:defRPr sz="3600">
          <a:solidFill>
            <a:schemeClr val="accent1"/>
          </a:solidFill>
          <a:latin typeface="Arial" charset="0"/>
        </a:defRPr>
      </a:lvl7pPr>
      <a:lvl8pPr marL="1370550" algn="l" rtl="0" fontAlgn="base">
        <a:spcBef>
          <a:spcPct val="0"/>
        </a:spcBef>
        <a:spcAft>
          <a:spcPct val="0"/>
        </a:spcAft>
        <a:defRPr sz="3600">
          <a:solidFill>
            <a:schemeClr val="accent1"/>
          </a:solidFill>
          <a:latin typeface="Arial" charset="0"/>
        </a:defRPr>
      </a:lvl8pPr>
      <a:lvl9pPr marL="1827398" algn="l" rtl="0" fontAlgn="base">
        <a:spcBef>
          <a:spcPct val="0"/>
        </a:spcBef>
        <a:spcAft>
          <a:spcPct val="0"/>
        </a:spcAft>
        <a:defRPr sz="3600">
          <a:solidFill>
            <a:schemeClr val="accent1"/>
          </a:solidFill>
          <a:latin typeface="Arial" charset="0"/>
        </a:defRPr>
      </a:lvl9pPr>
    </p:titleStyle>
    <p:bodyStyle>
      <a:lvl1pPr marL="228422" indent="-228422" algn="l" rtl="0" eaLnBrk="0" fontAlgn="base" hangingPunct="0">
        <a:spcBef>
          <a:spcPts val="2000"/>
        </a:spcBef>
        <a:spcAft>
          <a:spcPct val="0"/>
        </a:spcAft>
        <a:buClr>
          <a:schemeClr val="accent1"/>
        </a:buClr>
        <a:buSzPct val="75000"/>
        <a:buFont typeface="Wingdings" pitchFamily="2" charset="2"/>
        <a:buChar char="n"/>
        <a:defRPr sz="2000" kern="1200">
          <a:solidFill>
            <a:schemeClr val="tx1"/>
          </a:solidFill>
          <a:latin typeface="+mn-lt"/>
          <a:ea typeface="+mn-ea"/>
          <a:cs typeface="+mn-cs"/>
        </a:defRPr>
      </a:lvl1pPr>
      <a:lvl2pPr marL="456846" indent="-228422" algn="l" rtl="0" eaLnBrk="0" fontAlgn="base" hangingPunct="0">
        <a:spcBef>
          <a:spcPts val="600"/>
        </a:spcBef>
        <a:spcAft>
          <a:spcPct val="0"/>
        </a:spcAft>
        <a:buClr>
          <a:srgbClr val="B2B2B2"/>
        </a:buClr>
        <a:buSzPct val="75000"/>
        <a:buFont typeface="Wingdings" pitchFamily="2" charset="2"/>
        <a:buChar char="n"/>
        <a:defRPr kern="1200">
          <a:solidFill>
            <a:schemeClr val="tx1"/>
          </a:solidFill>
          <a:latin typeface="+mn-lt"/>
          <a:ea typeface="+mn-ea"/>
          <a:cs typeface="+mn-cs"/>
        </a:defRPr>
      </a:lvl2pPr>
      <a:lvl3pPr marL="685275" indent="-228422" algn="l" rtl="0" eaLnBrk="0" fontAlgn="base" hangingPunct="0">
        <a:spcBef>
          <a:spcPts val="600"/>
        </a:spcBef>
        <a:spcAft>
          <a:spcPct val="0"/>
        </a:spcAft>
        <a:buClr>
          <a:schemeClr val="accent1"/>
        </a:buClr>
        <a:buSzPct val="75000"/>
        <a:buFont typeface="Wingdings" pitchFamily="2" charset="2"/>
        <a:buChar char="n"/>
        <a:defRPr kern="1200">
          <a:solidFill>
            <a:schemeClr val="tx1"/>
          </a:solidFill>
          <a:latin typeface="+mn-lt"/>
          <a:ea typeface="+mn-ea"/>
          <a:cs typeface="+mn-cs"/>
        </a:defRPr>
      </a:lvl3pPr>
      <a:lvl4pPr marL="913696" indent="-228422" algn="l" rtl="0" eaLnBrk="0" fontAlgn="base" hangingPunct="0">
        <a:spcBef>
          <a:spcPts val="600"/>
        </a:spcBef>
        <a:spcAft>
          <a:spcPct val="0"/>
        </a:spcAft>
        <a:buClr>
          <a:srgbClr val="B2B2B2"/>
        </a:buClr>
        <a:buSzPct val="75000"/>
        <a:buFont typeface="Wingdings" pitchFamily="2" charset="2"/>
        <a:buChar char="n"/>
        <a:defRPr kern="1200">
          <a:solidFill>
            <a:schemeClr val="tx1"/>
          </a:solidFill>
          <a:latin typeface="+mn-lt"/>
          <a:ea typeface="+mn-ea"/>
          <a:cs typeface="+mn-cs"/>
        </a:defRPr>
      </a:lvl4pPr>
      <a:lvl5pPr marL="1142120" indent="-228422" algn="l" rtl="0" eaLnBrk="0" fontAlgn="base" hangingPunct="0">
        <a:spcBef>
          <a:spcPts val="600"/>
        </a:spcBef>
        <a:spcAft>
          <a:spcPct val="0"/>
        </a:spcAft>
        <a:buClr>
          <a:schemeClr val="accent1"/>
        </a:buClr>
        <a:buSzPct val="75000"/>
        <a:buFont typeface="Wingdings" pitchFamily="2" charset="2"/>
        <a:buChar char="n"/>
        <a:defRPr kern="1200">
          <a:solidFill>
            <a:schemeClr val="tx1"/>
          </a:solidFill>
          <a:latin typeface="+mn-lt"/>
          <a:ea typeface="+mn-ea"/>
          <a:cs typeface="+mn-cs"/>
        </a:defRPr>
      </a:lvl5pPr>
      <a:lvl6pPr marL="2512673"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20"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72"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16"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098" name="Rectangle 5"/>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90417" tIns="44416" rIns="90417" bIns="444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99" name="Rectangle 6"/>
          <p:cNvSpPr>
            <a:spLocks noGrp="1" noChangeArrowheads="1"/>
          </p:cNvSpPr>
          <p:nvPr>
            <p:ph type="title"/>
          </p:nvPr>
        </p:nvSpPr>
        <p:spPr bwMode="auto">
          <a:xfrm>
            <a:off x="685800" y="228600"/>
            <a:ext cx="7772400" cy="1143000"/>
          </a:xfrm>
          <a:prstGeom prst="rect">
            <a:avLst/>
          </a:prstGeom>
          <a:noFill/>
          <a:ln w="12700">
            <a:noFill/>
            <a:miter lim="800000"/>
            <a:headEnd/>
            <a:tailEnd/>
          </a:ln>
        </p:spPr>
        <p:txBody>
          <a:bodyPr vert="horz" wrap="square" lIns="90417" tIns="44416" rIns="90417" bIns="44416"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06390829"/>
      </p:ext>
    </p:extLst>
  </p:cSld>
  <p:clrMap bg1="dk1" tx1="lt1" bg2="dk2" tx2="lt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pitchFamily="18" charset="0"/>
        </a:defRPr>
      </a:lvl2pPr>
      <a:lvl3pPr algn="ctr" rtl="0" eaLnBrk="0" fontAlgn="base" hangingPunct="0">
        <a:spcBef>
          <a:spcPct val="0"/>
        </a:spcBef>
        <a:spcAft>
          <a:spcPct val="0"/>
        </a:spcAft>
        <a:defRPr sz="4400">
          <a:solidFill>
            <a:schemeClr val="tx2"/>
          </a:solidFill>
          <a:latin typeface="Book Antiqua" pitchFamily="18" charset="0"/>
        </a:defRPr>
      </a:lvl3pPr>
      <a:lvl4pPr algn="ctr" rtl="0" eaLnBrk="0" fontAlgn="base" hangingPunct="0">
        <a:spcBef>
          <a:spcPct val="0"/>
        </a:spcBef>
        <a:spcAft>
          <a:spcPct val="0"/>
        </a:spcAft>
        <a:defRPr sz="4400">
          <a:solidFill>
            <a:schemeClr val="tx2"/>
          </a:solidFill>
          <a:latin typeface="Book Antiqua" pitchFamily="18" charset="0"/>
        </a:defRPr>
      </a:lvl4pPr>
      <a:lvl5pPr algn="ctr" rtl="0" eaLnBrk="0" fontAlgn="base" hangingPunct="0">
        <a:spcBef>
          <a:spcPct val="0"/>
        </a:spcBef>
        <a:spcAft>
          <a:spcPct val="0"/>
        </a:spcAft>
        <a:defRPr sz="4400">
          <a:solidFill>
            <a:schemeClr val="tx2"/>
          </a:solidFill>
          <a:latin typeface="Book Antiqua" pitchFamily="18" charset="0"/>
        </a:defRPr>
      </a:lvl5pPr>
      <a:lvl6pPr marL="456846" algn="ctr" rtl="0" eaLnBrk="0" fontAlgn="base" hangingPunct="0">
        <a:spcBef>
          <a:spcPct val="0"/>
        </a:spcBef>
        <a:spcAft>
          <a:spcPct val="0"/>
        </a:spcAft>
        <a:defRPr sz="4400">
          <a:solidFill>
            <a:schemeClr val="tx2"/>
          </a:solidFill>
          <a:latin typeface="Book Antiqua" pitchFamily="18" charset="0"/>
        </a:defRPr>
      </a:lvl6pPr>
      <a:lvl7pPr marL="913696" algn="ctr" rtl="0" eaLnBrk="0" fontAlgn="base" hangingPunct="0">
        <a:spcBef>
          <a:spcPct val="0"/>
        </a:spcBef>
        <a:spcAft>
          <a:spcPct val="0"/>
        </a:spcAft>
        <a:defRPr sz="4400">
          <a:solidFill>
            <a:schemeClr val="tx2"/>
          </a:solidFill>
          <a:latin typeface="Book Antiqua" pitchFamily="18" charset="0"/>
        </a:defRPr>
      </a:lvl7pPr>
      <a:lvl8pPr marL="1370550" algn="ctr" rtl="0" eaLnBrk="0" fontAlgn="base" hangingPunct="0">
        <a:spcBef>
          <a:spcPct val="0"/>
        </a:spcBef>
        <a:spcAft>
          <a:spcPct val="0"/>
        </a:spcAft>
        <a:defRPr sz="4400">
          <a:solidFill>
            <a:schemeClr val="tx2"/>
          </a:solidFill>
          <a:latin typeface="Book Antiqua" pitchFamily="18" charset="0"/>
        </a:defRPr>
      </a:lvl8pPr>
      <a:lvl9pPr marL="1827398" algn="ctr" rtl="0" eaLnBrk="0" fontAlgn="base" hangingPunct="0">
        <a:spcBef>
          <a:spcPct val="0"/>
        </a:spcBef>
        <a:spcAft>
          <a:spcPct val="0"/>
        </a:spcAft>
        <a:defRPr sz="4400">
          <a:solidFill>
            <a:schemeClr val="tx2"/>
          </a:solidFill>
          <a:latin typeface="Book Antiqua" pitchFamily="18" charset="0"/>
        </a:defRPr>
      </a:lvl9pPr>
    </p:titleStyle>
    <p:bodyStyle>
      <a:lvl1pPr marL="342640" indent="-342640" algn="l" rtl="0" eaLnBrk="0" fontAlgn="base" hangingPunct="0">
        <a:spcBef>
          <a:spcPct val="20000"/>
        </a:spcBef>
        <a:spcAft>
          <a:spcPct val="0"/>
        </a:spcAft>
        <a:buClr>
          <a:schemeClr val="tx1"/>
        </a:buClr>
        <a:buSzPct val="75000"/>
        <a:buFont typeface="Monotype Sorts" pitchFamily="2" charset="2"/>
        <a:buChar char="l"/>
        <a:defRPr sz="3200">
          <a:solidFill>
            <a:schemeClr val="tx1"/>
          </a:solidFill>
          <a:latin typeface="+mn-lt"/>
          <a:ea typeface="+mn-ea"/>
          <a:cs typeface="+mn-cs"/>
        </a:defRPr>
      </a:lvl1pPr>
      <a:lvl2pPr marL="742380" indent="-285532"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2120" indent="-228422"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598970" indent="-228422" algn="l" rtl="0" eaLnBrk="0" fontAlgn="base" hangingPunct="0">
        <a:spcBef>
          <a:spcPct val="20000"/>
        </a:spcBef>
        <a:spcAft>
          <a:spcPct val="0"/>
        </a:spcAft>
        <a:buClr>
          <a:schemeClr val="tx1"/>
        </a:buClr>
        <a:buSzPct val="65000"/>
        <a:buFont typeface="Monotype Sorts" pitchFamily="2" charset="2"/>
        <a:buChar char="l"/>
        <a:defRPr sz="2000">
          <a:solidFill>
            <a:schemeClr val="tx1"/>
          </a:solidFill>
          <a:latin typeface="+mn-lt"/>
        </a:defRPr>
      </a:lvl4pPr>
      <a:lvl5pPr marL="2055825" indent="-228422"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2673" indent="-228422"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69520" indent="-228422"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6372" indent="-228422"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3216" indent="-228422"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r">
              <a:defRPr sz="1400"/>
            </a:lvl1pPr>
          </a:lstStyle>
          <a:p>
            <a:pPr eaLnBrk="0" fontAlgn="base" hangingPunct="0">
              <a:spcBef>
                <a:spcPct val="0"/>
              </a:spcBef>
              <a:spcAft>
                <a:spcPct val="0"/>
              </a:spcAft>
              <a:defRPr/>
            </a:pPr>
            <a:fld id="{FE59CD11-1CEF-4774-A175-EDF7185CAB48}"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70351753"/>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846" algn="ctr" rtl="0" eaLnBrk="0" fontAlgn="base" hangingPunct="0">
        <a:spcBef>
          <a:spcPct val="0"/>
        </a:spcBef>
        <a:spcAft>
          <a:spcPct val="0"/>
        </a:spcAft>
        <a:defRPr sz="4400">
          <a:solidFill>
            <a:schemeClr val="tx2"/>
          </a:solidFill>
          <a:latin typeface="Times New Roman" pitchFamily="18" charset="0"/>
        </a:defRPr>
      </a:lvl6pPr>
      <a:lvl7pPr marL="913696" algn="ctr" rtl="0" eaLnBrk="0" fontAlgn="base" hangingPunct="0">
        <a:spcBef>
          <a:spcPct val="0"/>
        </a:spcBef>
        <a:spcAft>
          <a:spcPct val="0"/>
        </a:spcAft>
        <a:defRPr sz="4400">
          <a:solidFill>
            <a:schemeClr val="tx2"/>
          </a:solidFill>
          <a:latin typeface="Times New Roman" pitchFamily="18" charset="0"/>
        </a:defRPr>
      </a:lvl7pPr>
      <a:lvl8pPr marL="1370550" algn="ctr" rtl="0" eaLnBrk="0" fontAlgn="base" hangingPunct="0">
        <a:spcBef>
          <a:spcPct val="0"/>
        </a:spcBef>
        <a:spcAft>
          <a:spcPct val="0"/>
        </a:spcAft>
        <a:defRPr sz="4400">
          <a:solidFill>
            <a:schemeClr val="tx2"/>
          </a:solidFill>
          <a:latin typeface="Times New Roman" pitchFamily="18" charset="0"/>
        </a:defRPr>
      </a:lvl8pPr>
      <a:lvl9pPr marL="1827398" algn="ctr" rtl="0" eaLnBrk="0" fontAlgn="base" hangingPunct="0">
        <a:spcBef>
          <a:spcPct val="0"/>
        </a:spcBef>
        <a:spcAft>
          <a:spcPct val="0"/>
        </a:spcAft>
        <a:defRPr sz="4400">
          <a:solidFill>
            <a:schemeClr val="tx2"/>
          </a:solidFill>
          <a:latin typeface="Times New Roman" pitchFamily="18" charset="0"/>
        </a:defRPr>
      </a:lvl9pPr>
    </p:titleStyle>
    <p:bodyStyle>
      <a:lvl1pPr marL="342640" indent="-342640" algn="l" rtl="0" eaLnBrk="0" fontAlgn="base" hangingPunct="0">
        <a:spcBef>
          <a:spcPct val="20000"/>
        </a:spcBef>
        <a:spcAft>
          <a:spcPct val="0"/>
        </a:spcAft>
        <a:buChar char="•"/>
        <a:defRPr sz="3200">
          <a:solidFill>
            <a:schemeClr val="tx1"/>
          </a:solidFill>
          <a:latin typeface="+mn-lt"/>
          <a:ea typeface="+mn-ea"/>
          <a:cs typeface="+mn-cs"/>
        </a:defRPr>
      </a:lvl1pPr>
      <a:lvl2pPr marL="742380" indent="-285532" algn="l" rtl="0" eaLnBrk="0" fontAlgn="base" hangingPunct="0">
        <a:spcBef>
          <a:spcPct val="20000"/>
        </a:spcBef>
        <a:spcAft>
          <a:spcPct val="0"/>
        </a:spcAft>
        <a:buChar char="–"/>
        <a:defRPr sz="2800">
          <a:solidFill>
            <a:schemeClr val="tx1"/>
          </a:solidFill>
          <a:latin typeface="+mn-lt"/>
        </a:defRPr>
      </a:lvl2pPr>
      <a:lvl3pPr marL="1142120" indent="-228422" algn="l" rtl="0" eaLnBrk="0" fontAlgn="base" hangingPunct="0">
        <a:spcBef>
          <a:spcPct val="20000"/>
        </a:spcBef>
        <a:spcAft>
          <a:spcPct val="0"/>
        </a:spcAft>
        <a:buChar char="•"/>
        <a:defRPr sz="2400">
          <a:solidFill>
            <a:schemeClr val="tx1"/>
          </a:solidFill>
          <a:latin typeface="+mn-lt"/>
        </a:defRPr>
      </a:lvl3pPr>
      <a:lvl4pPr marL="1598970" indent="-228422" algn="l" rtl="0" eaLnBrk="0" fontAlgn="base" hangingPunct="0">
        <a:spcBef>
          <a:spcPct val="20000"/>
        </a:spcBef>
        <a:spcAft>
          <a:spcPct val="0"/>
        </a:spcAft>
        <a:buChar char="–"/>
        <a:defRPr sz="2000">
          <a:solidFill>
            <a:schemeClr val="tx1"/>
          </a:solidFill>
          <a:latin typeface="+mn-lt"/>
        </a:defRPr>
      </a:lvl4pPr>
      <a:lvl5pPr marL="2055825" indent="-228422" algn="l" rtl="0" eaLnBrk="0" fontAlgn="base" hangingPunct="0">
        <a:spcBef>
          <a:spcPct val="20000"/>
        </a:spcBef>
        <a:spcAft>
          <a:spcPct val="0"/>
        </a:spcAft>
        <a:buChar char="»"/>
        <a:defRPr sz="2000">
          <a:solidFill>
            <a:schemeClr val="tx1"/>
          </a:solidFill>
          <a:latin typeface="+mn-lt"/>
        </a:defRPr>
      </a:lvl5pPr>
      <a:lvl6pPr marL="2512673" indent="-228422" algn="l" rtl="0" eaLnBrk="0" fontAlgn="base" hangingPunct="0">
        <a:spcBef>
          <a:spcPct val="20000"/>
        </a:spcBef>
        <a:spcAft>
          <a:spcPct val="0"/>
        </a:spcAft>
        <a:buChar char="»"/>
        <a:defRPr sz="2000">
          <a:solidFill>
            <a:schemeClr val="tx1"/>
          </a:solidFill>
          <a:latin typeface="+mn-lt"/>
        </a:defRPr>
      </a:lvl6pPr>
      <a:lvl7pPr marL="2969520" indent="-228422" algn="l" rtl="0" eaLnBrk="0" fontAlgn="base" hangingPunct="0">
        <a:spcBef>
          <a:spcPct val="20000"/>
        </a:spcBef>
        <a:spcAft>
          <a:spcPct val="0"/>
        </a:spcAft>
        <a:buChar char="»"/>
        <a:defRPr sz="2000">
          <a:solidFill>
            <a:schemeClr val="tx1"/>
          </a:solidFill>
          <a:latin typeface="+mn-lt"/>
        </a:defRPr>
      </a:lvl7pPr>
      <a:lvl8pPr marL="3426372" indent="-228422" algn="l" rtl="0" eaLnBrk="0" fontAlgn="base" hangingPunct="0">
        <a:spcBef>
          <a:spcPct val="20000"/>
        </a:spcBef>
        <a:spcAft>
          <a:spcPct val="0"/>
        </a:spcAft>
        <a:buChar char="»"/>
        <a:defRPr sz="2000">
          <a:solidFill>
            <a:schemeClr val="tx1"/>
          </a:solidFill>
          <a:latin typeface="+mn-lt"/>
        </a:defRPr>
      </a:lvl8pPr>
      <a:lvl9pPr marL="3883216" indent="-228422"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4DB7-C16F-458C-A075-69E65B5ECA62}" type="datetimeFigureOut">
              <a:rPr lang="en-US" smtClean="0"/>
              <a:t>10/22/2018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85504-06A4-4E72-A73E-1FCFC27E0BBE}" type="slidenum">
              <a:rPr lang="en-US" smtClean="0"/>
              <a:t>‹#›</a:t>
            </a:fld>
            <a:endParaRPr lang="en-US" dirty="0"/>
          </a:p>
        </p:txBody>
      </p:sp>
    </p:spTree>
    <p:extLst>
      <p:ext uri="{BB962C8B-B14F-4D97-AF65-F5344CB8AC3E}">
        <p14:creationId xmlns:p14="http://schemas.microsoft.com/office/powerpoint/2010/main" val="4250245878"/>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5">
            <a:extLst>
              <a:ext uri="{FF2B5EF4-FFF2-40B4-BE49-F238E27FC236}">
                <a16:creationId xmlns:a16="http://schemas.microsoft.com/office/drawing/2014/main" id="{03ABA39B-BFC5-439A-A98B-0931E3D700B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6">
            <a:extLst>
              <a:ext uri="{FF2B5EF4-FFF2-40B4-BE49-F238E27FC236}">
                <a16:creationId xmlns:a16="http://schemas.microsoft.com/office/drawing/2014/main" id="{E5D0B54B-B107-429A-B976-9B9DCD332A44}"/>
              </a:ext>
            </a:extLst>
          </p:cNvPr>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546591348"/>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pitchFamily="18" charset="0"/>
        </a:defRPr>
      </a:lvl2pPr>
      <a:lvl3pPr algn="ctr" rtl="0" eaLnBrk="0" fontAlgn="base" hangingPunct="0">
        <a:spcBef>
          <a:spcPct val="0"/>
        </a:spcBef>
        <a:spcAft>
          <a:spcPct val="0"/>
        </a:spcAft>
        <a:defRPr sz="4400">
          <a:solidFill>
            <a:schemeClr val="tx2"/>
          </a:solidFill>
          <a:latin typeface="Book Antiqua" pitchFamily="18" charset="0"/>
        </a:defRPr>
      </a:lvl3pPr>
      <a:lvl4pPr algn="ctr" rtl="0" eaLnBrk="0" fontAlgn="base" hangingPunct="0">
        <a:spcBef>
          <a:spcPct val="0"/>
        </a:spcBef>
        <a:spcAft>
          <a:spcPct val="0"/>
        </a:spcAft>
        <a:defRPr sz="4400">
          <a:solidFill>
            <a:schemeClr val="tx2"/>
          </a:solidFill>
          <a:latin typeface="Book Antiqua" pitchFamily="18" charset="0"/>
        </a:defRPr>
      </a:lvl4pPr>
      <a:lvl5pPr algn="ctr" rtl="0" eaLnBrk="0" fontAlgn="base" hangingPunct="0">
        <a:spcBef>
          <a:spcPct val="0"/>
        </a:spcBef>
        <a:spcAft>
          <a:spcPct val="0"/>
        </a:spcAft>
        <a:defRPr sz="4400">
          <a:solidFill>
            <a:schemeClr val="tx2"/>
          </a:solidFill>
          <a:latin typeface="Book Antiqua" pitchFamily="18" charset="0"/>
        </a:defRPr>
      </a:lvl5pPr>
      <a:lvl6pPr marL="457200" algn="ctr" rtl="0" eaLnBrk="0" fontAlgn="base" hangingPunct="0">
        <a:spcBef>
          <a:spcPct val="0"/>
        </a:spcBef>
        <a:spcAft>
          <a:spcPct val="0"/>
        </a:spcAft>
        <a:defRPr sz="4400">
          <a:solidFill>
            <a:schemeClr val="tx2"/>
          </a:solidFill>
          <a:latin typeface="Book Antiqua" pitchFamily="18" charset="0"/>
        </a:defRPr>
      </a:lvl6pPr>
      <a:lvl7pPr marL="914400" algn="ctr" rtl="0" eaLnBrk="0" fontAlgn="base" hangingPunct="0">
        <a:spcBef>
          <a:spcPct val="0"/>
        </a:spcBef>
        <a:spcAft>
          <a:spcPct val="0"/>
        </a:spcAft>
        <a:defRPr sz="4400">
          <a:solidFill>
            <a:schemeClr val="tx2"/>
          </a:solidFill>
          <a:latin typeface="Book Antiqua" pitchFamily="18" charset="0"/>
        </a:defRPr>
      </a:lvl7pPr>
      <a:lvl8pPr marL="1371600" algn="ctr" rtl="0" eaLnBrk="0" fontAlgn="base" hangingPunct="0">
        <a:spcBef>
          <a:spcPct val="0"/>
        </a:spcBef>
        <a:spcAft>
          <a:spcPct val="0"/>
        </a:spcAft>
        <a:defRPr sz="4400">
          <a:solidFill>
            <a:schemeClr val="tx2"/>
          </a:solidFill>
          <a:latin typeface="Book Antiqua" pitchFamily="18" charset="0"/>
        </a:defRPr>
      </a:lvl8pPr>
      <a:lvl9pPr marL="1828800" algn="ctr" rtl="0" eaLnBrk="0" fontAlgn="base" hangingPunct="0">
        <a:spcBef>
          <a:spcPct val="0"/>
        </a:spcBef>
        <a:spcAft>
          <a:spcPct val="0"/>
        </a:spcAft>
        <a:defRPr sz="4400">
          <a:solidFill>
            <a:schemeClr val="tx2"/>
          </a:solidFill>
          <a:latin typeface="Book Antiqua" pitchFamily="18" charset="0"/>
        </a:defRPr>
      </a:lvl9pPr>
    </p:titleStyle>
    <p:bodyStyle>
      <a:lvl1pPr marL="342900" indent="-342900" algn="l" rtl="0" eaLnBrk="0" fontAlgn="base" hangingPunct="0">
        <a:spcBef>
          <a:spcPct val="20000"/>
        </a:spcBef>
        <a:spcAft>
          <a:spcPct val="0"/>
        </a:spcAft>
        <a:buClr>
          <a:schemeClr val="tx1"/>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11FC6900-4E12-4EC1-BA7E-B08C0260812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5" name="Rectangle 6">
            <a:extLst>
              <a:ext uri="{FF2B5EF4-FFF2-40B4-BE49-F238E27FC236}">
                <a16:creationId xmlns:a16="http://schemas.microsoft.com/office/drawing/2014/main" id="{9450FFB4-2653-4D66-B3A4-1CD3B44B267E}"/>
              </a:ext>
            </a:extLst>
          </p:cNvPr>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8116620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pitchFamily="18" charset="0"/>
        </a:defRPr>
      </a:lvl2pPr>
      <a:lvl3pPr algn="ctr" rtl="0" eaLnBrk="0" fontAlgn="base" hangingPunct="0">
        <a:spcBef>
          <a:spcPct val="0"/>
        </a:spcBef>
        <a:spcAft>
          <a:spcPct val="0"/>
        </a:spcAft>
        <a:defRPr sz="4400">
          <a:solidFill>
            <a:schemeClr val="tx2"/>
          </a:solidFill>
          <a:latin typeface="Book Antiqua" pitchFamily="18" charset="0"/>
        </a:defRPr>
      </a:lvl3pPr>
      <a:lvl4pPr algn="ctr" rtl="0" eaLnBrk="0" fontAlgn="base" hangingPunct="0">
        <a:spcBef>
          <a:spcPct val="0"/>
        </a:spcBef>
        <a:spcAft>
          <a:spcPct val="0"/>
        </a:spcAft>
        <a:defRPr sz="4400">
          <a:solidFill>
            <a:schemeClr val="tx2"/>
          </a:solidFill>
          <a:latin typeface="Book Antiqua" pitchFamily="18" charset="0"/>
        </a:defRPr>
      </a:lvl4pPr>
      <a:lvl5pPr algn="ctr" rtl="0" eaLnBrk="0" fontAlgn="base" hangingPunct="0">
        <a:spcBef>
          <a:spcPct val="0"/>
        </a:spcBef>
        <a:spcAft>
          <a:spcPct val="0"/>
        </a:spcAft>
        <a:defRPr sz="4400">
          <a:solidFill>
            <a:schemeClr val="tx2"/>
          </a:solidFill>
          <a:latin typeface="Book Antiqua" pitchFamily="18" charset="0"/>
        </a:defRPr>
      </a:lvl5pPr>
      <a:lvl6pPr marL="457200" algn="ctr" rtl="0" eaLnBrk="0" fontAlgn="base" hangingPunct="0">
        <a:spcBef>
          <a:spcPct val="0"/>
        </a:spcBef>
        <a:spcAft>
          <a:spcPct val="0"/>
        </a:spcAft>
        <a:defRPr sz="4400">
          <a:solidFill>
            <a:schemeClr val="tx2"/>
          </a:solidFill>
          <a:latin typeface="Book Antiqua" pitchFamily="18" charset="0"/>
        </a:defRPr>
      </a:lvl6pPr>
      <a:lvl7pPr marL="914400" algn="ctr" rtl="0" eaLnBrk="0" fontAlgn="base" hangingPunct="0">
        <a:spcBef>
          <a:spcPct val="0"/>
        </a:spcBef>
        <a:spcAft>
          <a:spcPct val="0"/>
        </a:spcAft>
        <a:defRPr sz="4400">
          <a:solidFill>
            <a:schemeClr val="tx2"/>
          </a:solidFill>
          <a:latin typeface="Book Antiqua" pitchFamily="18" charset="0"/>
        </a:defRPr>
      </a:lvl7pPr>
      <a:lvl8pPr marL="1371600" algn="ctr" rtl="0" eaLnBrk="0" fontAlgn="base" hangingPunct="0">
        <a:spcBef>
          <a:spcPct val="0"/>
        </a:spcBef>
        <a:spcAft>
          <a:spcPct val="0"/>
        </a:spcAft>
        <a:defRPr sz="4400">
          <a:solidFill>
            <a:schemeClr val="tx2"/>
          </a:solidFill>
          <a:latin typeface="Book Antiqua" pitchFamily="18" charset="0"/>
        </a:defRPr>
      </a:lvl8pPr>
      <a:lvl9pPr marL="1828800" algn="ctr" rtl="0" eaLnBrk="0" fontAlgn="base" hangingPunct="0">
        <a:spcBef>
          <a:spcPct val="0"/>
        </a:spcBef>
        <a:spcAft>
          <a:spcPct val="0"/>
        </a:spcAft>
        <a:defRPr sz="4400">
          <a:solidFill>
            <a:schemeClr val="tx2"/>
          </a:solidFill>
          <a:latin typeface="Book Antiqua" pitchFamily="18" charset="0"/>
        </a:defRPr>
      </a:lvl9pPr>
    </p:titleStyle>
    <p:bodyStyle>
      <a:lvl1pPr marL="342900" indent="-342900" algn="l" rtl="0" eaLnBrk="0" fontAlgn="base" hangingPunct="0">
        <a:spcBef>
          <a:spcPct val="20000"/>
        </a:spcBef>
        <a:spcAft>
          <a:spcPct val="0"/>
        </a:spcAft>
        <a:buClr>
          <a:schemeClr val="tx1"/>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613915D-D4F9-40BD-946D-2834410C8AE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94473953-B194-4E50-A828-3D4A1488990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46C59B4-F826-474E-AB58-8196F0D14FF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647AC3E2-65F4-4583-8980-FAFEF74563B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D5609CCC-333B-406E-AEB7-114F87DD007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196A6FB-10CD-4ACB-B647-AF3873FEEF43}" type="slidenum">
              <a:rPr lang="en-US" altLang="en-US"/>
              <a:pPr/>
              <a:t>‹#›</a:t>
            </a:fld>
            <a:endParaRPr lang="en-US" altLang="en-US"/>
          </a:p>
        </p:txBody>
      </p:sp>
    </p:spTree>
    <p:extLst>
      <p:ext uri="{BB962C8B-B14F-4D97-AF65-F5344CB8AC3E}">
        <p14:creationId xmlns:p14="http://schemas.microsoft.com/office/powerpoint/2010/main" val="16252634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61E5C-26BA-4263-93D3-8C80AD0FB59C}" type="datetimeFigureOut">
              <a:rPr lang="en-US" smtClean="0"/>
              <a:pPr/>
              <a:t>10/20/2018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83FF8-4AD2-42F4-BD52-E2B9EBBB7D3B}" type="slidenum">
              <a:rPr lang="en-US" smtClean="0"/>
              <a:pPr/>
              <a:t>‹#›</a:t>
            </a:fld>
            <a:endParaRPr lang="en-US"/>
          </a:p>
        </p:txBody>
      </p:sp>
    </p:spTree>
    <p:extLst>
      <p:ext uri="{BB962C8B-B14F-4D97-AF65-F5344CB8AC3E}">
        <p14:creationId xmlns:p14="http://schemas.microsoft.com/office/powerpoint/2010/main" val="2235935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AACC1-2624-4AC2-A4CF-0C207C11CAD6}" type="datetimeFigureOut">
              <a:rPr lang="en-US" smtClean="0"/>
              <a:pPr/>
              <a:t>10/20/2018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1EE03-2B59-485B-8DCA-68B742BB3C61}" type="slidenum">
              <a:rPr lang="en-US" smtClean="0"/>
              <a:pPr/>
              <a:t>‹#›</a:t>
            </a:fld>
            <a:endParaRPr lang="en-US"/>
          </a:p>
        </p:txBody>
      </p:sp>
    </p:spTree>
    <p:extLst>
      <p:ext uri="{BB962C8B-B14F-4D97-AF65-F5344CB8AC3E}">
        <p14:creationId xmlns:p14="http://schemas.microsoft.com/office/powerpoint/2010/main" val="118489205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922E85D1-C45D-4ECE-8826-980F45492AF9}" type="datetimeFigureOut">
              <a:rPr lang="en-US" smtClean="0">
                <a:solidFill>
                  <a:srgbClr val="FFFFFF">
                    <a:alpha val="65000"/>
                  </a:srgbClr>
                </a:solidFill>
                <a:latin typeface="Arial" charset="0"/>
                <a:cs typeface="Arial" charset="0"/>
              </a:rPr>
              <a:pPr fontAlgn="base">
                <a:spcBef>
                  <a:spcPct val="0"/>
                </a:spcBef>
                <a:spcAft>
                  <a:spcPct val="0"/>
                </a:spcAft>
                <a:defRPr/>
              </a:pPr>
              <a:t>10/22/2018</a:t>
            </a:fld>
            <a:endParaRPr lang="en-US" dirty="0">
              <a:solidFill>
                <a:srgbClr val="FFFFFF">
                  <a:alpha val="65000"/>
                </a:srgbClr>
              </a:solidFill>
              <a:latin typeface="Arial" charset="0"/>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FFFFFF">
                  <a:alpha val="65000"/>
                </a:srgbClr>
              </a:solidFill>
              <a:latin typeface="Arial" charset="0"/>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7E12DE5-3451-4A7F-B069-5ABD93D1B069}" type="slidenum">
              <a:rPr lang="en-US" smtClean="0">
                <a:solidFill>
                  <a:srgbClr val="FFFFFF">
                    <a:alpha val="65000"/>
                  </a:srgbClr>
                </a:solidFill>
                <a:latin typeface="Arial" charset="0"/>
                <a:cs typeface="Arial" charset="0"/>
              </a:rPr>
              <a:pPr fontAlgn="base">
                <a:spcBef>
                  <a:spcPct val="0"/>
                </a:spcBef>
                <a:spcAft>
                  <a:spcPct val="0"/>
                </a:spcAft>
                <a:defRPr/>
              </a:pPr>
              <a:t>‹#›</a:t>
            </a:fld>
            <a:endParaRPr lang="en-US" dirty="0">
              <a:solidFill>
                <a:srgbClr val="FFFFFF">
                  <a:alpha val="65000"/>
                </a:srgbClr>
              </a:solidFill>
              <a:latin typeface="Arial" charset="0"/>
              <a:cs typeface="Arial" charset="0"/>
            </a:endParaRPr>
          </a:p>
        </p:txBody>
      </p:sp>
    </p:spTree>
    <p:extLst>
      <p:ext uri="{BB962C8B-B14F-4D97-AF65-F5344CB8AC3E}">
        <p14:creationId xmlns:p14="http://schemas.microsoft.com/office/powerpoint/2010/main" val="1292339764"/>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94947026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4" r:id="rId39"/>
    <p:sldLayoutId id="2147483815" r:id="rId40"/>
    <p:sldLayoutId id="2147483816" r:id="rId41"/>
    <p:sldLayoutId id="2147483817" r:id="rId42"/>
    <p:sldLayoutId id="2147483818" r:id="rId43"/>
    <p:sldLayoutId id="2147483819" r:id="rId44"/>
    <p:sldLayoutId id="2147483820" r:id="rId45"/>
    <p:sldLayoutId id="2147483821" r:id="rId46"/>
    <p:sldLayoutId id="2147483822" r:id="rId47"/>
    <p:sldLayoutId id="2147483823" r:id="rId48"/>
    <p:sldLayoutId id="2147483824" r:id="rId49"/>
    <p:sldLayoutId id="2147483825" r:id="rId50"/>
    <p:sldLayoutId id="2147483826" r:id="rId51"/>
    <p:sldLayoutId id="2147483827" r:id="rId52"/>
    <p:sldLayoutId id="2147483828" r:id="rId53"/>
    <p:sldLayoutId id="2147483829" r:id="rId54"/>
    <p:sldLayoutId id="2147483830" r:id="rId55"/>
    <p:sldLayoutId id="2147483831" r:id="rId56"/>
    <p:sldLayoutId id="2147483832" r:id="rId57"/>
    <p:sldLayoutId id="2147483833" r:id="rId58"/>
    <p:sldLayoutId id="2147483834" r:id="rId59"/>
    <p:sldLayoutId id="2147483835" r:id="rId60"/>
    <p:sldLayoutId id="2147483836" r:id="rId61"/>
    <p:sldLayoutId id="2147483837" r:id="rId62"/>
    <p:sldLayoutId id="2147483838" r:id="rId63"/>
    <p:sldLayoutId id="2147483839" r:id="rId64"/>
    <p:sldLayoutId id="2147483840" r:id="rId65"/>
    <p:sldLayoutId id="2147483841" r:id="rId66"/>
    <p:sldLayoutId id="2147483842" r:id="rId67"/>
    <p:sldLayoutId id="2147483843" r:id="rId68"/>
    <p:sldLayoutId id="2147483844" r:id="rId69"/>
    <p:sldLayoutId id="2147483845" r:id="rId70"/>
    <p:sldLayoutId id="2147483846" r:id="rId71"/>
    <p:sldLayoutId id="2147483847" r:id="rId72"/>
    <p:sldLayoutId id="2147483848" r:id="rId73"/>
    <p:sldLayoutId id="2147483849" r:id="rId74"/>
    <p:sldLayoutId id="2147483850" r:id="rId75"/>
    <p:sldLayoutId id="2147483851" r:id="rId76"/>
    <p:sldLayoutId id="2147483852" r:id="rId77"/>
    <p:sldLayoutId id="2147483853" r:id="rId78"/>
    <p:sldLayoutId id="2147483854" r:id="rId79"/>
    <p:sldLayoutId id="2147483855" r:id="rId80"/>
    <p:sldLayoutId id="2147483856" r:id="rId81"/>
    <p:sldLayoutId id="2147483857" r:id="rId82"/>
    <p:sldLayoutId id="2147483858" r:id="rId83"/>
    <p:sldLayoutId id="2147483859" r:id="rId84"/>
    <p:sldLayoutId id="2147483860" r:id="rId85"/>
    <p:sldLayoutId id="2147483861" r:id="rId86"/>
    <p:sldLayoutId id="2147483862" r:id="rId87"/>
    <p:sldLayoutId id="2147483863" r:id="rId88"/>
    <p:sldLayoutId id="2147483864" r:id="rId89"/>
    <p:sldLayoutId id="2147483865" r:id="rId90"/>
    <p:sldLayoutId id="2147483866" r:id="rId91"/>
    <p:sldLayoutId id="2147483867" r:id="rId92"/>
    <p:sldLayoutId id="2147483868" r:id="rId93"/>
    <p:sldLayoutId id="2147483869" r:id="rId94"/>
    <p:sldLayoutId id="2147483870" r:id="rId95"/>
    <p:sldLayoutId id="2147483871" r:id="rId96"/>
    <p:sldLayoutId id="2147483872" r:id="rId97"/>
    <p:sldLayoutId id="2147483873" r:id="rId98"/>
    <p:sldLayoutId id="2147483874" r:id="rId99"/>
    <p:sldLayoutId id="2147483875" r:id="rId100"/>
    <p:sldLayoutId id="2147483876" r:id="rId101"/>
    <p:sldLayoutId id="2147483877" r:id="rId102"/>
    <p:sldLayoutId id="2147483878" r:id="rId103"/>
    <p:sldLayoutId id="2147483879" r:id="rId104"/>
    <p:sldLayoutId id="2147483880" r:id="rId105"/>
    <p:sldLayoutId id="2147483881" r:id="rId106"/>
    <p:sldLayoutId id="2147483882" r:id="rId107"/>
    <p:sldLayoutId id="2147483883" r:id="rId108"/>
    <p:sldLayoutId id="2147483884" r:id="rId109"/>
    <p:sldLayoutId id="2147483885" r:id="rId110"/>
    <p:sldLayoutId id="2147483886" r:id="rId111"/>
    <p:sldLayoutId id="2147483887" r:id="rId11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629400" y="6172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CCB1B875-6057-4863-BA5C-8B20E0EC5E0B}"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5066917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72.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409.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5.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64.jpe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368.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43.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0.xml"/></Relationships>
</file>

<file path=ppt/slides/_rels/slide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402.xml"/></Relationships>
</file>

<file path=ppt/slides/_rels/slide3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403.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00.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3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385.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14.xm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282.xml"/><Relationship Id="rId5" Type="http://schemas.openxmlformats.org/officeDocument/2006/relationships/image" Target="../media/image93.jpe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12.xml"/></Relationships>
</file>

<file path=ppt/slides/_rels/slide5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12.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8.jpeg"/><Relationship Id="rId1" Type="http://schemas.openxmlformats.org/officeDocument/2006/relationships/slideLayout" Target="../slideLayouts/slideLayout398.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398.xml"/></Relationships>
</file>

<file path=ppt/slides/_rels/slide57.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4.xml"/><Relationship Id="rId1" Type="http://schemas.openxmlformats.org/officeDocument/2006/relationships/slideLayout" Target="../slideLayouts/slideLayout294.xml"/><Relationship Id="rId4" Type="http://schemas.openxmlformats.org/officeDocument/2006/relationships/image" Target="../media/image104.emf"/></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307.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12.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1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37.xml"/><Relationship Id="rId1" Type="http://schemas.openxmlformats.org/officeDocument/2006/relationships/slideLayout" Target="../slideLayouts/slideLayout409.xml"/></Relationships>
</file>

<file path=ppt/slides/_rels/slide6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347.xml"/><Relationship Id="rId6" Type="http://schemas.openxmlformats.org/officeDocument/2006/relationships/image" Target="../media/image113.jpeg"/><Relationship Id="rId11" Type="http://schemas.openxmlformats.org/officeDocument/2006/relationships/image" Target="../media/image97.emf"/><Relationship Id="rId5" Type="http://schemas.openxmlformats.org/officeDocument/2006/relationships/image" Target="../media/image112.wmf"/><Relationship Id="rId10" Type="http://schemas.openxmlformats.org/officeDocument/2006/relationships/image" Target="../media/image117.png"/><Relationship Id="rId4" Type="http://schemas.openxmlformats.org/officeDocument/2006/relationships/image" Target="../media/image111.jpeg"/><Relationship Id="rId9" Type="http://schemas.openxmlformats.org/officeDocument/2006/relationships/image" Target="../media/image116.emf"/></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409.xml"/><Relationship Id="rId4" Type="http://schemas.openxmlformats.org/officeDocument/2006/relationships/image" Target="../media/image12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emf"/><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image" Target="../media/image18.emf"/><Relationship Id="rId11" Type="http://schemas.openxmlformats.org/officeDocument/2006/relationships/image" Target="../media/image22.png"/><Relationship Id="rId5" Type="http://schemas.openxmlformats.org/officeDocument/2006/relationships/image" Target="../media/image17.emf"/><Relationship Id="rId10" Type="http://schemas.openxmlformats.org/officeDocument/2006/relationships/image" Target="../media/image21.png"/><Relationship Id="rId4" Type="http://schemas.openxmlformats.org/officeDocument/2006/relationships/customXml" Target="../ink/ink2.xml"/><Relationship Id="rId9" Type="http://schemas.openxmlformats.org/officeDocument/2006/relationships/hyperlink" Target="mailto:gegallo@umd.edu"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71.xml.rels><?xml version="1.0" encoding="UTF-8" standalone="yes"?>
<Relationships xmlns="http://schemas.openxmlformats.org/package/2006/relationships"><Relationship Id="rId3" Type="http://schemas.openxmlformats.org/officeDocument/2006/relationships/hyperlink" Target="http://www.floods.org/Foundation/default.asp" TargetMode="External"/><Relationship Id="rId2" Type="http://schemas.openxmlformats.org/officeDocument/2006/relationships/notesSlide" Target="../notesSlides/notesSlide39.xml"/><Relationship Id="rId1" Type="http://schemas.openxmlformats.org/officeDocument/2006/relationships/slideLayout" Target="../slideLayouts/slideLayout61.xml"/><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45.jpeg"/><Relationship Id="rId4" Type="http://schemas.openxmlformats.org/officeDocument/2006/relationships/image" Target="../media/image44.jpeg"/></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1.xml"/><Relationship Id="rId1" Type="http://schemas.openxmlformats.org/officeDocument/2006/relationships/slideLayout" Target="../slideLayouts/slideLayout220.xml"/></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2.xml"/><Relationship Id="rId1" Type="http://schemas.openxmlformats.org/officeDocument/2006/relationships/slideLayout" Target="../slideLayouts/slideLayout220.xm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mvd.usace.army.mil/mrc/images/p1_new.jpg"/>
          <p:cNvPicPr>
            <a:picLocks noChangeAspect="1" noChangeArrowheads="1"/>
          </p:cNvPicPr>
          <p:nvPr/>
        </p:nvPicPr>
        <p:blipFill>
          <a:blip r:embed="rId3" cstate="print"/>
          <a:srcRect/>
          <a:stretch>
            <a:fillRect/>
          </a:stretch>
        </p:blipFill>
        <p:spPr bwMode="auto">
          <a:xfrm>
            <a:off x="152400" y="1524000"/>
            <a:ext cx="5910263" cy="4343400"/>
          </a:xfrm>
          <a:prstGeom prst="rect">
            <a:avLst/>
          </a:prstGeom>
          <a:noFill/>
          <a:ln w="9525">
            <a:noFill/>
            <a:miter lim="800000"/>
            <a:headEnd/>
            <a:tailEnd/>
          </a:ln>
        </p:spPr>
      </p:pic>
      <p:sp>
        <p:nvSpPr>
          <p:cNvPr id="31747" name="Rectangle 4"/>
          <p:cNvSpPr>
            <a:spLocks noChangeArrowheads="1"/>
          </p:cNvSpPr>
          <p:nvPr/>
        </p:nvSpPr>
        <p:spPr bwMode="auto">
          <a:xfrm>
            <a:off x="152400" y="228600"/>
            <a:ext cx="6400800" cy="9540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mn-ea"/>
                <a:cs typeface="+mn-cs"/>
              </a:rPr>
              <a:t>The Mississippi Basin Drains 41% of the Contiguous United States</a:t>
            </a:r>
          </a:p>
        </p:txBody>
      </p:sp>
      <p:sp>
        <p:nvSpPr>
          <p:cNvPr id="31748" name="Rectangle 5"/>
          <p:cNvSpPr>
            <a:spLocks noChangeArrowheads="1"/>
          </p:cNvSpPr>
          <p:nvPr/>
        </p:nvSpPr>
        <p:spPr bwMode="auto">
          <a:xfrm>
            <a:off x="5105400" y="3048000"/>
            <a:ext cx="4572000" cy="193899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hu-HU" sz="2000" b="1" i="0" u="none" strike="noStrike" kern="1200" cap="none" spc="0" normalizeH="0" baseline="0" noProof="0" dirty="0">
                <a:ln>
                  <a:noFill/>
                </a:ln>
                <a:solidFill>
                  <a:srgbClr val="000000"/>
                </a:solidFill>
                <a:effectLst/>
                <a:uLnTx/>
                <a:uFillTx/>
                <a:latin typeface="Arial" charset="0"/>
                <a:ea typeface="+mn-ea"/>
                <a:cs typeface="+mn-cs"/>
              </a:rPr>
              <a:t>Mississippi River</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Length  - 3730 </a:t>
            </a:r>
            <a:r>
              <a:rPr kumimoji="0" lang="hu-HU" sz="1800" b="0" i="0" u="none" strike="noStrike" kern="1200" cap="none" spc="0" normalizeH="0" baseline="0" noProof="0" dirty="0">
                <a:ln>
                  <a:noFill/>
                </a:ln>
                <a:solidFill>
                  <a:srgbClr val="000000"/>
                </a:solidFill>
                <a:effectLst/>
                <a:uLnTx/>
                <a:uFillTx/>
                <a:latin typeface="Arial" charset="0"/>
                <a:ea typeface="+mn-ea"/>
                <a:cs typeface="+mn-cs"/>
              </a:rPr>
              <a:t>km</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Average flow – 12,700,000 m</a:t>
            </a:r>
            <a:r>
              <a:rPr kumimoji="0" lang="en-US" sz="1800" b="0" i="0" u="none" strike="noStrike" kern="1200" cap="none" spc="0" normalizeH="0" baseline="30000" noProof="0" dirty="0">
                <a:ln>
                  <a:noFill/>
                </a:ln>
                <a:solidFill>
                  <a:srgbClr val="000000"/>
                </a:solidFill>
                <a:effectLst/>
                <a:uLnTx/>
                <a:uFillTx/>
                <a:latin typeface="Arial" charset="0"/>
                <a:ea typeface="+mn-ea"/>
                <a:cs typeface="+mn-cs"/>
              </a:rPr>
              <a:t>3</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/s</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Max Flow -85,000 m</a:t>
            </a:r>
            <a:r>
              <a:rPr kumimoji="0" lang="en-US" sz="1800" b="0" i="0" u="none" strike="noStrike" kern="1200" cap="none" spc="0" normalizeH="0" baseline="30000" noProof="0" dirty="0">
                <a:ln>
                  <a:noFill/>
                </a:ln>
                <a:solidFill>
                  <a:srgbClr val="000000"/>
                </a:solidFill>
                <a:effectLst/>
                <a:uLnTx/>
                <a:uFillTx/>
                <a:latin typeface="Arial" charset="0"/>
                <a:ea typeface="+mn-ea"/>
                <a:cs typeface="+mn-cs"/>
              </a:rPr>
              <a:t>3</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/s</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Mississippi River Basin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3.1 million km</a:t>
            </a:r>
            <a:r>
              <a:rPr kumimoji="0" lang="en-US"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charset="0"/>
                <a:ea typeface="+mn-ea"/>
                <a:cs typeface="+mn-cs"/>
              </a:rPr>
              <a:t>32% of total US farm acreage</a:t>
            </a:r>
          </a:p>
        </p:txBody>
      </p:sp>
      <p:sp>
        <p:nvSpPr>
          <p:cNvPr id="31749" name="Freeform 6"/>
          <p:cNvSpPr>
            <a:spLocks/>
          </p:cNvSpPr>
          <p:nvPr/>
        </p:nvSpPr>
        <p:spPr bwMode="auto">
          <a:xfrm>
            <a:off x="3508375" y="2197100"/>
            <a:ext cx="528638" cy="3027363"/>
          </a:xfrm>
          <a:custGeom>
            <a:avLst/>
            <a:gdLst>
              <a:gd name="T0" fmla="*/ 77352 w 528452"/>
              <a:gd name="T1" fmla="*/ 0 h 3028208"/>
              <a:gd name="T2" fmla="*/ 89251 w 528452"/>
              <a:gd name="T3" fmla="*/ 130413 h 3028208"/>
              <a:gd name="T4" fmla="*/ 5950 w 528452"/>
              <a:gd name="T5" fmla="*/ 165979 h 3028208"/>
              <a:gd name="T6" fmla="*/ 53553 w 528452"/>
              <a:gd name="T7" fmla="*/ 367517 h 3028208"/>
              <a:gd name="T8" fmla="*/ 172559 w 528452"/>
              <a:gd name="T9" fmla="*/ 462364 h 3028208"/>
              <a:gd name="T10" fmla="*/ 196357 w 528452"/>
              <a:gd name="T11" fmla="*/ 569062 h 3028208"/>
              <a:gd name="T12" fmla="*/ 208257 w 528452"/>
              <a:gd name="T13" fmla="*/ 675760 h 3028208"/>
              <a:gd name="T14" fmla="*/ 315363 w 528452"/>
              <a:gd name="T15" fmla="*/ 723183 h 3028208"/>
              <a:gd name="T16" fmla="*/ 291560 w 528452"/>
              <a:gd name="T17" fmla="*/ 865447 h 3028208"/>
              <a:gd name="T18" fmla="*/ 291560 w 528452"/>
              <a:gd name="T19" fmla="*/ 924726 h 3028208"/>
              <a:gd name="T20" fmla="*/ 232059 w 528452"/>
              <a:gd name="T21" fmla="*/ 936580 h 3028208"/>
              <a:gd name="T22" fmla="*/ 243961 w 528452"/>
              <a:gd name="T23" fmla="*/ 1066991 h 3028208"/>
              <a:gd name="T24" fmla="*/ 220156 w 528452"/>
              <a:gd name="T25" fmla="*/ 1090703 h 3028208"/>
              <a:gd name="T26" fmla="*/ 220156 w 528452"/>
              <a:gd name="T27" fmla="*/ 1173690 h 3028208"/>
              <a:gd name="T28" fmla="*/ 255860 w 528452"/>
              <a:gd name="T29" fmla="*/ 1244823 h 3028208"/>
              <a:gd name="T30" fmla="*/ 279659 w 528452"/>
              <a:gd name="T31" fmla="*/ 1244823 h 3028208"/>
              <a:gd name="T32" fmla="*/ 267759 w 528452"/>
              <a:gd name="T33" fmla="*/ 1232969 h 3028208"/>
              <a:gd name="T34" fmla="*/ 315363 w 528452"/>
              <a:gd name="T35" fmla="*/ 1327810 h 3028208"/>
              <a:gd name="T36" fmla="*/ 339161 w 528452"/>
              <a:gd name="T37" fmla="*/ 1327810 h 3028208"/>
              <a:gd name="T38" fmla="*/ 374865 w 528452"/>
              <a:gd name="T39" fmla="*/ 1398943 h 3028208"/>
              <a:gd name="T40" fmla="*/ 351061 w 528452"/>
              <a:gd name="T41" fmla="*/ 1446366 h 3028208"/>
              <a:gd name="T42" fmla="*/ 434367 w 528452"/>
              <a:gd name="T43" fmla="*/ 1553064 h 3028208"/>
              <a:gd name="T44" fmla="*/ 517669 w 528452"/>
              <a:gd name="T45" fmla="*/ 1695329 h 3028208"/>
              <a:gd name="T46" fmla="*/ 446267 w 528452"/>
              <a:gd name="T47" fmla="*/ 1754607 h 3028208"/>
              <a:gd name="T48" fmla="*/ 446267 w 528452"/>
              <a:gd name="T49" fmla="*/ 1837595 h 3028208"/>
              <a:gd name="T50" fmla="*/ 434367 w 528452"/>
              <a:gd name="T51" fmla="*/ 1908728 h 3028208"/>
              <a:gd name="T52" fmla="*/ 410563 w 528452"/>
              <a:gd name="T53" fmla="*/ 1991716 h 3028208"/>
              <a:gd name="T54" fmla="*/ 422464 w 528452"/>
              <a:gd name="T55" fmla="*/ 2039138 h 3028208"/>
              <a:gd name="T56" fmla="*/ 374865 w 528452"/>
              <a:gd name="T57" fmla="*/ 2074704 h 3028208"/>
              <a:gd name="T58" fmla="*/ 362964 w 528452"/>
              <a:gd name="T59" fmla="*/ 2193258 h 3028208"/>
              <a:gd name="T60" fmla="*/ 315363 w 528452"/>
              <a:gd name="T61" fmla="*/ 2252534 h 3028208"/>
              <a:gd name="T62" fmla="*/ 327262 w 528452"/>
              <a:gd name="T63" fmla="*/ 2382945 h 3028208"/>
              <a:gd name="T64" fmla="*/ 327262 w 528452"/>
              <a:gd name="T65" fmla="*/ 2489643 h 3028208"/>
              <a:gd name="T66" fmla="*/ 339161 w 528452"/>
              <a:gd name="T67" fmla="*/ 2584489 h 3028208"/>
              <a:gd name="T68" fmla="*/ 315363 w 528452"/>
              <a:gd name="T69" fmla="*/ 2643764 h 3028208"/>
              <a:gd name="T70" fmla="*/ 327262 w 528452"/>
              <a:gd name="T71" fmla="*/ 2738606 h 3028208"/>
              <a:gd name="T72" fmla="*/ 315363 w 528452"/>
              <a:gd name="T73" fmla="*/ 2738606 h 3028208"/>
              <a:gd name="T74" fmla="*/ 362964 w 528452"/>
              <a:gd name="T75" fmla="*/ 2833451 h 3028208"/>
              <a:gd name="T76" fmla="*/ 458166 w 528452"/>
              <a:gd name="T77" fmla="*/ 2904583 h 3028208"/>
              <a:gd name="T78" fmla="*/ 493867 w 528452"/>
              <a:gd name="T79" fmla="*/ 2952006 h 3028208"/>
              <a:gd name="T80" fmla="*/ 529568 w 528452"/>
              <a:gd name="T81" fmla="*/ 3023138 h 3028208"/>
              <a:gd name="T82" fmla="*/ 529568 w 528452"/>
              <a:gd name="T83" fmla="*/ 2987572 h 30282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8452"/>
              <a:gd name="T127" fmla="*/ 0 h 3028208"/>
              <a:gd name="T128" fmla="*/ 528452 w 528452"/>
              <a:gd name="T129" fmla="*/ 3028208 h 30282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8452" h="3028208">
                <a:moveTo>
                  <a:pt x="77190" y="0"/>
                </a:moveTo>
                <a:cubicBezTo>
                  <a:pt x="89065" y="51460"/>
                  <a:pt x="100940" y="102920"/>
                  <a:pt x="89065" y="130629"/>
                </a:cubicBezTo>
                <a:cubicBezTo>
                  <a:pt x="77190" y="158338"/>
                  <a:pt x="11876" y="126671"/>
                  <a:pt x="5938" y="166255"/>
                </a:cubicBezTo>
                <a:cubicBezTo>
                  <a:pt x="0" y="205839"/>
                  <a:pt x="25730" y="318655"/>
                  <a:pt x="53439" y="368135"/>
                </a:cubicBezTo>
                <a:cubicBezTo>
                  <a:pt x="81148" y="417616"/>
                  <a:pt x="148442" y="429491"/>
                  <a:pt x="172193" y="463138"/>
                </a:cubicBezTo>
                <a:cubicBezTo>
                  <a:pt x="195944" y="496785"/>
                  <a:pt x="190005" y="534390"/>
                  <a:pt x="195943" y="570016"/>
                </a:cubicBezTo>
                <a:cubicBezTo>
                  <a:pt x="201881" y="605642"/>
                  <a:pt x="188027" y="651164"/>
                  <a:pt x="207819" y="676894"/>
                </a:cubicBezTo>
                <a:cubicBezTo>
                  <a:pt x="227611" y="702624"/>
                  <a:pt x="300842" y="692727"/>
                  <a:pt x="314697" y="724395"/>
                </a:cubicBezTo>
                <a:cubicBezTo>
                  <a:pt x="328552" y="756063"/>
                  <a:pt x="294904" y="833252"/>
                  <a:pt x="290946" y="866899"/>
                </a:cubicBezTo>
                <a:cubicBezTo>
                  <a:pt x="286988" y="900546"/>
                  <a:pt x="300842" y="914400"/>
                  <a:pt x="290946" y="926275"/>
                </a:cubicBezTo>
                <a:cubicBezTo>
                  <a:pt x="281050" y="938150"/>
                  <a:pt x="239486" y="914400"/>
                  <a:pt x="231569" y="938151"/>
                </a:cubicBezTo>
                <a:cubicBezTo>
                  <a:pt x="223652" y="961902"/>
                  <a:pt x="245424" y="1043049"/>
                  <a:pt x="243445" y="1068779"/>
                </a:cubicBezTo>
                <a:cubicBezTo>
                  <a:pt x="241466" y="1094509"/>
                  <a:pt x="223652" y="1074717"/>
                  <a:pt x="219694" y="1092530"/>
                </a:cubicBezTo>
                <a:cubicBezTo>
                  <a:pt x="215736" y="1110343"/>
                  <a:pt x="213756" y="1149927"/>
                  <a:pt x="219694" y="1175657"/>
                </a:cubicBezTo>
                <a:cubicBezTo>
                  <a:pt x="225632" y="1201387"/>
                  <a:pt x="245424" y="1235034"/>
                  <a:pt x="255320" y="1246909"/>
                </a:cubicBezTo>
                <a:cubicBezTo>
                  <a:pt x="265216" y="1258784"/>
                  <a:pt x="277092" y="1248888"/>
                  <a:pt x="279071" y="1246909"/>
                </a:cubicBezTo>
                <a:cubicBezTo>
                  <a:pt x="281050" y="1244930"/>
                  <a:pt x="261257" y="1221180"/>
                  <a:pt x="267195" y="1235034"/>
                </a:cubicBezTo>
                <a:cubicBezTo>
                  <a:pt x="273133" y="1248889"/>
                  <a:pt x="302822" y="1314202"/>
                  <a:pt x="314697" y="1330036"/>
                </a:cubicBezTo>
                <a:cubicBezTo>
                  <a:pt x="326572" y="1345870"/>
                  <a:pt x="328551" y="1318161"/>
                  <a:pt x="338447" y="1330036"/>
                </a:cubicBezTo>
                <a:cubicBezTo>
                  <a:pt x="348343" y="1341911"/>
                  <a:pt x="372094" y="1381496"/>
                  <a:pt x="374073" y="1401288"/>
                </a:cubicBezTo>
                <a:cubicBezTo>
                  <a:pt x="376052" y="1421080"/>
                  <a:pt x="340427" y="1423060"/>
                  <a:pt x="350323" y="1448790"/>
                </a:cubicBezTo>
                <a:cubicBezTo>
                  <a:pt x="360219" y="1474520"/>
                  <a:pt x="405741" y="1514105"/>
                  <a:pt x="433450" y="1555668"/>
                </a:cubicBezTo>
                <a:cubicBezTo>
                  <a:pt x="461159" y="1597232"/>
                  <a:pt x="514598" y="1664524"/>
                  <a:pt x="516577" y="1698171"/>
                </a:cubicBezTo>
                <a:cubicBezTo>
                  <a:pt x="518556" y="1731818"/>
                  <a:pt x="457200" y="1733797"/>
                  <a:pt x="445325" y="1757548"/>
                </a:cubicBezTo>
                <a:cubicBezTo>
                  <a:pt x="433450" y="1781299"/>
                  <a:pt x="447304" y="1814945"/>
                  <a:pt x="445325" y="1840675"/>
                </a:cubicBezTo>
                <a:cubicBezTo>
                  <a:pt x="443346" y="1866405"/>
                  <a:pt x="439388" y="1886197"/>
                  <a:pt x="433450" y="1911927"/>
                </a:cubicBezTo>
                <a:cubicBezTo>
                  <a:pt x="427512" y="1937657"/>
                  <a:pt x="411678" y="1973284"/>
                  <a:pt x="409699" y="1995055"/>
                </a:cubicBezTo>
                <a:cubicBezTo>
                  <a:pt x="407720" y="2016827"/>
                  <a:pt x="427512" y="2028702"/>
                  <a:pt x="421574" y="2042556"/>
                </a:cubicBezTo>
                <a:cubicBezTo>
                  <a:pt x="415636" y="2056411"/>
                  <a:pt x="383969" y="2052452"/>
                  <a:pt x="374073" y="2078182"/>
                </a:cubicBezTo>
                <a:cubicBezTo>
                  <a:pt x="364177" y="2103912"/>
                  <a:pt x="372094" y="2167247"/>
                  <a:pt x="362198" y="2196935"/>
                </a:cubicBezTo>
                <a:cubicBezTo>
                  <a:pt x="352302" y="2226623"/>
                  <a:pt x="320635" y="2224644"/>
                  <a:pt x="314697" y="2256312"/>
                </a:cubicBezTo>
                <a:cubicBezTo>
                  <a:pt x="308759" y="2287980"/>
                  <a:pt x="324593" y="2347356"/>
                  <a:pt x="326572" y="2386940"/>
                </a:cubicBezTo>
                <a:cubicBezTo>
                  <a:pt x="328551" y="2426524"/>
                  <a:pt x="324593" y="2460171"/>
                  <a:pt x="326572" y="2493818"/>
                </a:cubicBezTo>
                <a:cubicBezTo>
                  <a:pt x="328551" y="2527465"/>
                  <a:pt x="340426" y="2563091"/>
                  <a:pt x="338447" y="2588821"/>
                </a:cubicBezTo>
                <a:cubicBezTo>
                  <a:pt x="336468" y="2614551"/>
                  <a:pt x="316676" y="2622467"/>
                  <a:pt x="314697" y="2648197"/>
                </a:cubicBezTo>
                <a:cubicBezTo>
                  <a:pt x="312718" y="2673927"/>
                  <a:pt x="326572" y="2727366"/>
                  <a:pt x="326572" y="2743200"/>
                </a:cubicBezTo>
                <a:cubicBezTo>
                  <a:pt x="326572" y="2759034"/>
                  <a:pt x="308759" y="2727366"/>
                  <a:pt x="314697" y="2743200"/>
                </a:cubicBezTo>
                <a:cubicBezTo>
                  <a:pt x="320635" y="2759034"/>
                  <a:pt x="338448" y="2810494"/>
                  <a:pt x="362198" y="2838203"/>
                </a:cubicBezTo>
                <a:cubicBezTo>
                  <a:pt x="385948" y="2865912"/>
                  <a:pt x="435429" y="2889663"/>
                  <a:pt x="457200" y="2909455"/>
                </a:cubicBezTo>
                <a:cubicBezTo>
                  <a:pt x="478971" y="2929247"/>
                  <a:pt x="480951" y="2937164"/>
                  <a:pt x="492826" y="2956956"/>
                </a:cubicBezTo>
                <a:cubicBezTo>
                  <a:pt x="504701" y="2976748"/>
                  <a:pt x="522514" y="3022270"/>
                  <a:pt x="528452" y="3028208"/>
                </a:cubicBezTo>
                <a:lnTo>
                  <a:pt x="528452" y="2992582"/>
                </a:lnTo>
              </a:path>
            </a:pathLst>
          </a:custGeom>
          <a:noFill/>
          <a:ln w="50800" cap="flat" cmpd="sng" algn="ctr">
            <a:solidFill>
              <a:srgbClr val="FFFF00"/>
            </a:solidFill>
            <a:prstDash val="solid"/>
            <a:round/>
            <a:headEnd type="none" w="med" len="med"/>
            <a:tailEnd type="none" w="med" len="me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31750" name="Curved Connector 8"/>
          <p:cNvCxnSpPr>
            <a:cxnSpLocks noChangeShapeType="1"/>
          </p:cNvCxnSpPr>
          <p:nvPr/>
        </p:nvCxnSpPr>
        <p:spPr bwMode="auto">
          <a:xfrm>
            <a:off x="1600200" y="2286000"/>
            <a:ext cx="914400" cy="914400"/>
          </a:xfrm>
          <a:prstGeom prst="curvedConnector3">
            <a:avLst>
              <a:gd name="adj1" fmla="val 50000"/>
            </a:avLst>
          </a:prstGeom>
          <a:noFill/>
          <a:ln w="9525" algn="ctr">
            <a:solidFill>
              <a:schemeClr val="tx1"/>
            </a:solidFill>
            <a:round/>
            <a:headEnd/>
            <a:tailEnd/>
          </a:ln>
        </p:spPr>
      </p:cxnSp>
      <p:cxnSp>
        <p:nvCxnSpPr>
          <p:cNvPr id="31751" name="Curved Connector 10"/>
          <p:cNvCxnSpPr>
            <a:cxnSpLocks noChangeShapeType="1"/>
            <a:stCxn id="31749" idx="20"/>
          </p:cNvCxnSpPr>
          <p:nvPr/>
        </p:nvCxnSpPr>
        <p:spPr bwMode="auto">
          <a:xfrm>
            <a:off x="3810000" y="3657600"/>
            <a:ext cx="914400" cy="914400"/>
          </a:xfrm>
          <a:prstGeom prst="curvedConnector3">
            <a:avLst>
              <a:gd name="adj1" fmla="val 50000"/>
            </a:avLst>
          </a:prstGeom>
          <a:noFill/>
          <a:ln w="9525" algn="ctr">
            <a:solidFill>
              <a:schemeClr val="tx1"/>
            </a:solidFill>
            <a:round/>
            <a:headEnd/>
            <a:tailEnd/>
          </a:ln>
        </p:spPr>
      </p:cxnSp>
      <p:sp>
        <p:nvSpPr>
          <p:cNvPr id="31752" name="Freeform 11"/>
          <p:cNvSpPr>
            <a:spLocks/>
          </p:cNvSpPr>
          <p:nvPr/>
        </p:nvSpPr>
        <p:spPr bwMode="auto">
          <a:xfrm>
            <a:off x="1598613" y="1903413"/>
            <a:ext cx="2212975" cy="1695450"/>
          </a:xfrm>
          <a:custGeom>
            <a:avLst/>
            <a:gdLst>
              <a:gd name="T0" fmla="*/ 2214005 w 2212768"/>
              <a:gd name="T1" fmla="*/ 1665867 h 1694213"/>
              <a:gd name="T2" fmla="*/ 2130829 w 2212768"/>
              <a:gd name="T3" fmla="*/ 1665867 h 1694213"/>
              <a:gd name="T4" fmla="*/ 2071422 w 2212768"/>
              <a:gd name="T5" fmla="*/ 1701650 h 1694213"/>
              <a:gd name="T6" fmla="*/ 2000134 w 2212768"/>
              <a:gd name="T7" fmla="*/ 1665867 h 1694213"/>
              <a:gd name="T8" fmla="*/ 1928840 w 2212768"/>
              <a:gd name="T9" fmla="*/ 1618157 h 1694213"/>
              <a:gd name="T10" fmla="*/ 1905078 w 2212768"/>
              <a:gd name="T11" fmla="*/ 1606230 h 1694213"/>
              <a:gd name="T12" fmla="*/ 1869430 w 2212768"/>
              <a:gd name="T13" fmla="*/ 1606230 h 1694213"/>
              <a:gd name="T14" fmla="*/ 1762495 w 2212768"/>
              <a:gd name="T15" fmla="*/ 1630084 h 1694213"/>
              <a:gd name="T16" fmla="*/ 1738727 w 2212768"/>
              <a:gd name="T17" fmla="*/ 1606230 h 1694213"/>
              <a:gd name="T18" fmla="*/ 1714965 w 2212768"/>
              <a:gd name="T19" fmla="*/ 1510810 h 1694213"/>
              <a:gd name="T20" fmla="*/ 1714965 w 2212768"/>
              <a:gd name="T21" fmla="*/ 1403463 h 1694213"/>
              <a:gd name="T22" fmla="*/ 1703083 w 2212768"/>
              <a:gd name="T23" fmla="*/ 1367681 h 1694213"/>
              <a:gd name="T24" fmla="*/ 1667439 w 2212768"/>
              <a:gd name="T25" fmla="*/ 1284189 h 1694213"/>
              <a:gd name="T26" fmla="*/ 1631789 w 2212768"/>
              <a:gd name="T27" fmla="*/ 1164915 h 1694213"/>
              <a:gd name="T28" fmla="*/ 1596145 w 2212768"/>
              <a:gd name="T29" fmla="*/ 1093351 h 1694213"/>
              <a:gd name="T30" fmla="*/ 1548620 w 2212768"/>
              <a:gd name="T31" fmla="*/ 1093351 h 1694213"/>
              <a:gd name="T32" fmla="*/ 1465445 w 2212768"/>
              <a:gd name="T33" fmla="*/ 1069495 h 1694213"/>
              <a:gd name="T34" fmla="*/ 1382269 w 2212768"/>
              <a:gd name="T35" fmla="*/ 1045640 h 1694213"/>
              <a:gd name="T36" fmla="*/ 1358507 w 2212768"/>
              <a:gd name="T37" fmla="*/ 1045640 h 1694213"/>
              <a:gd name="T38" fmla="*/ 1310980 w 2212768"/>
              <a:gd name="T39" fmla="*/ 1009858 h 1694213"/>
              <a:gd name="T40" fmla="*/ 1287213 w 2212768"/>
              <a:gd name="T41" fmla="*/ 926364 h 1694213"/>
              <a:gd name="T42" fmla="*/ 1287213 w 2212768"/>
              <a:gd name="T43" fmla="*/ 819018 h 1694213"/>
              <a:gd name="T44" fmla="*/ 1227806 w 2212768"/>
              <a:gd name="T45" fmla="*/ 771309 h 1694213"/>
              <a:gd name="T46" fmla="*/ 1204044 w 2212768"/>
              <a:gd name="T47" fmla="*/ 711671 h 1694213"/>
              <a:gd name="T48" fmla="*/ 1180275 w 2212768"/>
              <a:gd name="T49" fmla="*/ 640106 h 1694213"/>
              <a:gd name="T50" fmla="*/ 1132750 w 2212768"/>
              <a:gd name="T51" fmla="*/ 556615 h 1694213"/>
              <a:gd name="T52" fmla="*/ 1132750 w 2212768"/>
              <a:gd name="T53" fmla="*/ 401558 h 1694213"/>
              <a:gd name="T54" fmla="*/ 1132750 w 2212768"/>
              <a:gd name="T55" fmla="*/ 389630 h 1694213"/>
              <a:gd name="T56" fmla="*/ 1120868 w 2212768"/>
              <a:gd name="T57" fmla="*/ 294211 h 1694213"/>
              <a:gd name="T58" fmla="*/ 1108987 w 2212768"/>
              <a:gd name="T59" fmla="*/ 222645 h 1694213"/>
              <a:gd name="T60" fmla="*/ 1073337 w 2212768"/>
              <a:gd name="T61" fmla="*/ 151081 h 1694213"/>
              <a:gd name="T62" fmla="*/ 1025812 w 2212768"/>
              <a:gd name="T63" fmla="*/ 115299 h 1694213"/>
              <a:gd name="T64" fmla="*/ 1025812 w 2212768"/>
              <a:gd name="T65" fmla="*/ 115299 h 1694213"/>
              <a:gd name="T66" fmla="*/ 942636 w 2212768"/>
              <a:gd name="T67" fmla="*/ 115299 h 1694213"/>
              <a:gd name="T68" fmla="*/ 871343 w 2212768"/>
              <a:gd name="T69" fmla="*/ 55663 h 1694213"/>
              <a:gd name="T70" fmla="*/ 835699 w 2212768"/>
              <a:gd name="T71" fmla="*/ 55663 h 1694213"/>
              <a:gd name="T72" fmla="*/ 823817 w 2212768"/>
              <a:gd name="T73" fmla="*/ 67588 h 1694213"/>
              <a:gd name="T74" fmla="*/ 752523 w 2212768"/>
              <a:gd name="T75" fmla="*/ 43735 h 1694213"/>
              <a:gd name="T76" fmla="*/ 633704 w 2212768"/>
              <a:gd name="T77" fmla="*/ 7953 h 1694213"/>
              <a:gd name="T78" fmla="*/ 538647 w 2212768"/>
              <a:gd name="T79" fmla="*/ 43735 h 1694213"/>
              <a:gd name="T80" fmla="*/ 455478 w 2212768"/>
              <a:gd name="T81" fmla="*/ 103370 h 1694213"/>
              <a:gd name="T82" fmla="*/ 384184 w 2212768"/>
              <a:gd name="T83" fmla="*/ 91446 h 1694213"/>
              <a:gd name="T84" fmla="*/ 336653 w 2212768"/>
              <a:gd name="T85" fmla="*/ 91446 h 1694213"/>
              <a:gd name="T86" fmla="*/ 265365 w 2212768"/>
              <a:gd name="T87" fmla="*/ 67588 h 1694213"/>
              <a:gd name="T88" fmla="*/ 158427 w 2212768"/>
              <a:gd name="T89" fmla="*/ 7953 h 1694213"/>
              <a:gd name="T90" fmla="*/ 122777 w 2212768"/>
              <a:gd name="T91" fmla="*/ 19878 h 1694213"/>
              <a:gd name="T92" fmla="*/ 110896 w 2212768"/>
              <a:gd name="T93" fmla="*/ 55663 h 1694213"/>
              <a:gd name="T94" fmla="*/ 63370 w 2212768"/>
              <a:gd name="T95" fmla="*/ 91446 h 1694213"/>
              <a:gd name="T96" fmla="*/ 3958 w 2212768"/>
              <a:gd name="T97" fmla="*/ 174936 h 1694213"/>
              <a:gd name="T98" fmla="*/ 39608 w 2212768"/>
              <a:gd name="T99" fmla="*/ 246501 h 1694213"/>
              <a:gd name="T100" fmla="*/ 39608 w 2212768"/>
              <a:gd name="T101" fmla="*/ 294211 h 1694213"/>
              <a:gd name="T102" fmla="*/ 51489 w 2212768"/>
              <a:gd name="T103" fmla="*/ 365775 h 1694213"/>
              <a:gd name="T104" fmla="*/ 39608 w 2212768"/>
              <a:gd name="T105" fmla="*/ 341920 h 16942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12768"/>
              <a:gd name="T160" fmla="*/ 0 h 1694213"/>
              <a:gd name="T161" fmla="*/ 2212768 w 2212768"/>
              <a:gd name="T162" fmla="*/ 1694213 h 16942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12768" h="1694213">
                <a:moveTo>
                  <a:pt x="2212768" y="1658587"/>
                </a:moveTo>
                <a:cubicBezTo>
                  <a:pt x="2183080" y="1655618"/>
                  <a:pt x="2153392" y="1652649"/>
                  <a:pt x="2129641" y="1658587"/>
                </a:cubicBezTo>
                <a:cubicBezTo>
                  <a:pt x="2105890" y="1664525"/>
                  <a:pt x="2092035" y="1694213"/>
                  <a:pt x="2070264" y="1694213"/>
                </a:cubicBezTo>
                <a:cubicBezTo>
                  <a:pt x="2048493" y="1694213"/>
                  <a:pt x="2022763" y="1672441"/>
                  <a:pt x="1999012" y="1658587"/>
                </a:cubicBezTo>
                <a:cubicBezTo>
                  <a:pt x="1975261" y="1644733"/>
                  <a:pt x="1943594" y="1620982"/>
                  <a:pt x="1927760" y="1611086"/>
                </a:cubicBezTo>
                <a:cubicBezTo>
                  <a:pt x="1911926" y="1601190"/>
                  <a:pt x="1913906" y="1601190"/>
                  <a:pt x="1904010" y="1599211"/>
                </a:cubicBezTo>
                <a:cubicBezTo>
                  <a:pt x="1894114" y="1597232"/>
                  <a:pt x="1892135" y="1595253"/>
                  <a:pt x="1868384" y="1599211"/>
                </a:cubicBezTo>
                <a:cubicBezTo>
                  <a:pt x="1844633" y="1603169"/>
                  <a:pt x="1783277" y="1622961"/>
                  <a:pt x="1761506" y="1622961"/>
                </a:cubicBezTo>
                <a:cubicBezTo>
                  <a:pt x="1739735" y="1622961"/>
                  <a:pt x="1745672" y="1619003"/>
                  <a:pt x="1737755" y="1599211"/>
                </a:cubicBezTo>
                <a:cubicBezTo>
                  <a:pt x="1729838" y="1579419"/>
                  <a:pt x="1717963" y="1537855"/>
                  <a:pt x="1714005" y="1504208"/>
                </a:cubicBezTo>
                <a:cubicBezTo>
                  <a:pt x="1710047" y="1470561"/>
                  <a:pt x="1715984" y="1421081"/>
                  <a:pt x="1714005" y="1397330"/>
                </a:cubicBezTo>
                <a:cubicBezTo>
                  <a:pt x="1712026" y="1373579"/>
                  <a:pt x="1710046" y="1381496"/>
                  <a:pt x="1702129" y="1361704"/>
                </a:cubicBezTo>
                <a:cubicBezTo>
                  <a:pt x="1694212" y="1341912"/>
                  <a:pt x="1678378" y="1312224"/>
                  <a:pt x="1666503" y="1278577"/>
                </a:cubicBezTo>
                <a:cubicBezTo>
                  <a:pt x="1654628" y="1244930"/>
                  <a:pt x="1642752" y="1191492"/>
                  <a:pt x="1630877" y="1159824"/>
                </a:cubicBezTo>
                <a:cubicBezTo>
                  <a:pt x="1619002" y="1128156"/>
                  <a:pt x="1609106" y="1100447"/>
                  <a:pt x="1595251" y="1088572"/>
                </a:cubicBezTo>
                <a:cubicBezTo>
                  <a:pt x="1581397" y="1076697"/>
                  <a:pt x="1569521" y="1092530"/>
                  <a:pt x="1547750" y="1088572"/>
                </a:cubicBezTo>
                <a:cubicBezTo>
                  <a:pt x="1525979" y="1084614"/>
                  <a:pt x="1464623" y="1064821"/>
                  <a:pt x="1464623" y="1064821"/>
                </a:cubicBezTo>
                <a:cubicBezTo>
                  <a:pt x="1436914" y="1056904"/>
                  <a:pt x="1399308" y="1045029"/>
                  <a:pt x="1381495" y="1041071"/>
                </a:cubicBezTo>
                <a:cubicBezTo>
                  <a:pt x="1363682" y="1037113"/>
                  <a:pt x="1369620" y="1047009"/>
                  <a:pt x="1357745" y="1041071"/>
                </a:cubicBezTo>
                <a:cubicBezTo>
                  <a:pt x="1345870" y="1035133"/>
                  <a:pt x="1322119" y="1025237"/>
                  <a:pt x="1310244" y="1005445"/>
                </a:cubicBezTo>
                <a:cubicBezTo>
                  <a:pt x="1298369" y="985653"/>
                  <a:pt x="1290452" y="953985"/>
                  <a:pt x="1286493" y="922317"/>
                </a:cubicBezTo>
                <a:cubicBezTo>
                  <a:pt x="1282534" y="890649"/>
                  <a:pt x="1296389" y="841169"/>
                  <a:pt x="1286493" y="815439"/>
                </a:cubicBezTo>
                <a:cubicBezTo>
                  <a:pt x="1276597" y="789709"/>
                  <a:pt x="1240971" y="785751"/>
                  <a:pt x="1227116" y="767938"/>
                </a:cubicBezTo>
                <a:cubicBezTo>
                  <a:pt x="1213262" y="750125"/>
                  <a:pt x="1211283" y="730332"/>
                  <a:pt x="1203366" y="708561"/>
                </a:cubicBezTo>
                <a:cubicBezTo>
                  <a:pt x="1195449" y="686790"/>
                  <a:pt x="1191490" y="663039"/>
                  <a:pt x="1179615" y="637309"/>
                </a:cubicBezTo>
                <a:cubicBezTo>
                  <a:pt x="1167740" y="611579"/>
                  <a:pt x="1140031" y="593766"/>
                  <a:pt x="1132114" y="554182"/>
                </a:cubicBezTo>
                <a:cubicBezTo>
                  <a:pt x="1124197" y="514598"/>
                  <a:pt x="1132114" y="399803"/>
                  <a:pt x="1132114" y="399803"/>
                </a:cubicBezTo>
                <a:cubicBezTo>
                  <a:pt x="1132114" y="372094"/>
                  <a:pt x="1134093" y="405741"/>
                  <a:pt x="1132114" y="387928"/>
                </a:cubicBezTo>
                <a:cubicBezTo>
                  <a:pt x="1130135" y="370115"/>
                  <a:pt x="1124196" y="320634"/>
                  <a:pt x="1120238" y="292925"/>
                </a:cubicBezTo>
                <a:cubicBezTo>
                  <a:pt x="1116280" y="265216"/>
                  <a:pt x="1116280" y="245424"/>
                  <a:pt x="1108363" y="221673"/>
                </a:cubicBezTo>
                <a:cubicBezTo>
                  <a:pt x="1100446" y="197922"/>
                  <a:pt x="1086592" y="168234"/>
                  <a:pt x="1072737" y="150421"/>
                </a:cubicBezTo>
                <a:cubicBezTo>
                  <a:pt x="1058883" y="132608"/>
                  <a:pt x="1025236" y="114795"/>
                  <a:pt x="1025236" y="114795"/>
                </a:cubicBezTo>
                <a:cubicBezTo>
                  <a:pt x="1011381" y="114795"/>
                  <a:pt x="967838" y="124691"/>
                  <a:pt x="942108" y="114795"/>
                </a:cubicBezTo>
                <a:cubicBezTo>
                  <a:pt x="916378" y="104899"/>
                  <a:pt x="888670" y="65315"/>
                  <a:pt x="870857" y="55419"/>
                </a:cubicBezTo>
                <a:cubicBezTo>
                  <a:pt x="853044" y="45523"/>
                  <a:pt x="843148" y="53440"/>
                  <a:pt x="835231" y="55419"/>
                </a:cubicBezTo>
                <a:cubicBezTo>
                  <a:pt x="827314" y="57398"/>
                  <a:pt x="837210" y="69273"/>
                  <a:pt x="823355" y="67294"/>
                </a:cubicBezTo>
                <a:cubicBezTo>
                  <a:pt x="809500" y="65315"/>
                  <a:pt x="783771" y="53439"/>
                  <a:pt x="752103" y="43543"/>
                </a:cubicBezTo>
                <a:cubicBezTo>
                  <a:pt x="720436" y="33647"/>
                  <a:pt x="668976" y="7917"/>
                  <a:pt x="633350" y="7917"/>
                </a:cubicBezTo>
                <a:cubicBezTo>
                  <a:pt x="597724" y="7917"/>
                  <a:pt x="568035" y="27709"/>
                  <a:pt x="538347" y="43543"/>
                </a:cubicBezTo>
                <a:cubicBezTo>
                  <a:pt x="508659" y="59377"/>
                  <a:pt x="480950" y="95003"/>
                  <a:pt x="455220" y="102920"/>
                </a:cubicBezTo>
                <a:cubicBezTo>
                  <a:pt x="429490" y="110837"/>
                  <a:pt x="403760" y="93024"/>
                  <a:pt x="383968" y="91045"/>
                </a:cubicBezTo>
                <a:cubicBezTo>
                  <a:pt x="364176" y="89066"/>
                  <a:pt x="356259" y="95003"/>
                  <a:pt x="336467" y="91045"/>
                </a:cubicBezTo>
                <a:cubicBezTo>
                  <a:pt x="316675" y="87087"/>
                  <a:pt x="294903" y="81149"/>
                  <a:pt x="265215" y="67294"/>
                </a:cubicBezTo>
                <a:cubicBezTo>
                  <a:pt x="235527" y="53439"/>
                  <a:pt x="182088" y="15834"/>
                  <a:pt x="158337" y="7917"/>
                </a:cubicBezTo>
                <a:cubicBezTo>
                  <a:pt x="134586" y="0"/>
                  <a:pt x="130628" y="11876"/>
                  <a:pt x="122711" y="19793"/>
                </a:cubicBezTo>
                <a:cubicBezTo>
                  <a:pt x="114794" y="27710"/>
                  <a:pt x="120732" y="43544"/>
                  <a:pt x="110836" y="55419"/>
                </a:cubicBezTo>
                <a:cubicBezTo>
                  <a:pt x="100940" y="67294"/>
                  <a:pt x="81147" y="71253"/>
                  <a:pt x="63334" y="91045"/>
                </a:cubicBezTo>
                <a:cubicBezTo>
                  <a:pt x="45521" y="110837"/>
                  <a:pt x="7916" y="148442"/>
                  <a:pt x="3958" y="174172"/>
                </a:cubicBezTo>
                <a:cubicBezTo>
                  <a:pt x="0" y="199902"/>
                  <a:pt x="33646" y="225632"/>
                  <a:pt x="39584" y="245424"/>
                </a:cubicBezTo>
                <a:cubicBezTo>
                  <a:pt x="45522" y="265216"/>
                  <a:pt x="37605" y="273133"/>
                  <a:pt x="39584" y="292925"/>
                </a:cubicBezTo>
                <a:cubicBezTo>
                  <a:pt x="41563" y="312717"/>
                  <a:pt x="51459" y="356260"/>
                  <a:pt x="51459" y="364177"/>
                </a:cubicBezTo>
                <a:cubicBezTo>
                  <a:pt x="51459" y="372094"/>
                  <a:pt x="45521" y="356260"/>
                  <a:pt x="39584" y="340426"/>
                </a:cubicBezTo>
              </a:path>
            </a:pathLst>
          </a:custGeom>
          <a:noFill/>
          <a:ln w="50800" cap="flat" cmpd="sng" algn="ctr">
            <a:solidFill>
              <a:srgbClr val="00B0F0"/>
            </a:solidFill>
            <a:prstDash val="solid"/>
            <a:round/>
            <a:headEnd type="none" w="med" len="med"/>
            <a:tailEnd type="none" w="med" len="me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53" name="Freeform 12"/>
          <p:cNvSpPr>
            <a:spLocks/>
          </p:cNvSpPr>
          <p:nvPr/>
        </p:nvSpPr>
        <p:spPr bwMode="auto">
          <a:xfrm>
            <a:off x="4037013" y="2933700"/>
            <a:ext cx="842962" cy="973138"/>
          </a:xfrm>
          <a:custGeom>
            <a:avLst/>
            <a:gdLst>
              <a:gd name="T0" fmla="*/ 0 w 843148"/>
              <a:gd name="T1" fmla="*/ 969949 h 973777"/>
              <a:gd name="T2" fmla="*/ 59299 w 843148"/>
              <a:gd name="T3" fmla="*/ 887149 h 973777"/>
              <a:gd name="T4" fmla="*/ 130455 w 843148"/>
              <a:gd name="T5" fmla="*/ 768863 h 973777"/>
              <a:gd name="T6" fmla="*/ 130455 w 843148"/>
              <a:gd name="T7" fmla="*/ 721548 h 973777"/>
              <a:gd name="T8" fmla="*/ 225332 w 843148"/>
              <a:gd name="T9" fmla="*/ 709720 h 973777"/>
              <a:gd name="T10" fmla="*/ 296494 w 843148"/>
              <a:gd name="T11" fmla="*/ 686062 h 973777"/>
              <a:gd name="T12" fmla="*/ 343929 w 843148"/>
              <a:gd name="T13" fmla="*/ 662405 h 973777"/>
              <a:gd name="T14" fmla="*/ 367649 w 843148"/>
              <a:gd name="T15" fmla="*/ 591432 h 973777"/>
              <a:gd name="T16" fmla="*/ 450666 w 843148"/>
              <a:gd name="T17" fmla="*/ 567776 h 973777"/>
              <a:gd name="T18" fmla="*/ 462526 w 843148"/>
              <a:gd name="T19" fmla="*/ 508632 h 973777"/>
              <a:gd name="T20" fmla="*/ 498104 w 843148"/>
              <a:gd name="T21" fmla="*/ 508632 h 973777"/>
              <a:gd name="T22" fmla="*/ 509961 w 843148"/>
              <a:gd name="T23" fmla="*/ 496804 h 973777"/>
              <a:gd name="T24" fmla="*/ 581123 w 843148"/>
              <a:gd name="T25" fmla="*/ 496804 h 973777"/>
              <a:gd name="T26" fmla="*/ 687857 w 843148"/>
              <a:gd name="T27" fmla="*/ 508632 h 973777"/>
              <a:gd name="T28" fmla="*/ 747156 w 843148"/>
              <a:gd name="T29" fmla="*/ 484975 h 973777"/>
              <a:gd name="T30" fmla="*/ 747156 w 843148"/>
              <a:gd name="T31" fmla="*/ 425831 h 973777"/>
              <a:gd name="T32" fmla="*/ 759015 w 843148"/>
              <a:gd name="T33" fmla="*/ 343031 h 973777"/>
              <a:gd name="T34" fmla="*/ 794596 w 843148"/>
              <a:gd name="T35" fmla="*/ 236573 h 973777"/>
              <a:gd name="T36" fmla="*/ 806454 w 843148"/>
              <a:gd name="T37" fmla="*/ 106458 h 973777"/>
              <a:gd name="T38" fmla="*/ 818312 w 843148"/>
              <a:gd name="T39" fmla="*/ 47315 h 973777"/>
              <a:gd name="T40" fmla="*/ 842032 w 843148"/>
              <a:gd name="T41" fmla="*/ 0 h 973777"/>
              <a:gd name="T42" fmla="*/ 842032 w 843148"/>
              <a:gd name="T43" fmla="*/ 0 h 9737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3148"/>
              <a:gd name="T67" fmla="*/ 0 h 973777"/>
              <a:gd name="T68" fmla="*/ 843148 w 843148"/>
              <a:gd name="T69" fmla="*/ 973777 h 9737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3148" h="973777">
                <a:moveTo>
                  <a:pt x="0" y="973777"/>
                </a:moveTo>
                <a:cubicBezTo>
                  <a:pt x="18803" y="949037"/>
                  <a:pt x="37606" y="924297"/>
                  <a:pt x="59377" y="890650"/>
                </a:cubicBezTo>
                <a:cubicBezTo>
                  <a:pt x="81148" y="857003"/>
                  <a:pt x="118754" y="799605"/>
                  <a:pt x="130629" y="771896"/>
                </a:cubicBezTo>
                <a:cubicBezTo>
                  <a:pt x="142504" y="744187"/>
                  <a:pt x="114795" y="734291"/>
                  <a:pt x="130629" y="724395"/>
                </a:cubicBezTo>
                <a:cubicBezTo>
                  <a:pt x="146463" y="714499"/>
                  <a:pt x="197923" y="718458"/>
                  <a:pt x="225632" y="712520"/>
                </a:cubicBezTo>
                <a:cubicBezTo>
                  <a:pt x="253341" y="706582"/>
                  <a:pt x="277092" y="696686"/>
                  <a:pt x="296884" y="688769"/>
                </a:cubicBezTo>
                <a:cubicBezTo>
                  <a:pt x="316676" y="680852"/>
                  <a:pt x="332510" y="680852"/>
                  <a:pt x="344385" y="665018"/>
                </a:cubicBezTo>
                <a:cubicBezTo>
                  <a:pt x="356260" y="649184"/>
                  <a:pt x="350322" y="609600"/>
                  <a:pt x="368135" y="593766"/>
                </a:cubicBezTo>
                <a:cubicBezTo>
                  <a:pt x="385948" y="577932"/>
                  <a:pt x="435429" y="583870"/>
                  <a:pt x="451263" y="570016"/>
                </a:cubicBezTo>
                <a:cubicBezTo>
                  <a:pt x="467097" y="556162"/>
                  <a:pt x="455221" y="520535"/>
                  <a:pt x="463138" y="510639"/>
                </a:cubicBezTo>
                <a:cubicBezTo>
                  <a:pt x="471055" y="500743"/>
                  <a:pt x="490847" y="512618"/>
                  <a:pt x="498764" y="510639"/>
                </a:cubicBezTo>
                <a:cubicBezTo>
                  <a:pt x="506681" y="508660"/>
                  <a:pt x="496785" y="500743"/>
                  <a:pt x="510639" y="498764"/>
                </a:cubicBezTo>
                <a:cubicBezTo>
                  <a:pt x="524493" y="496785"/>
                  <a:pt x="552203" y="496785"/>
                  <a:pt x="581891" y="498764"/>
                </a:cubicBezTo>
                <a:cubicBezTo>
                  <a:pt x="611579" y="500743"/>
                  <a:pt x="661060" y="512618"/>
                  <a:pt x="688769" y="510639"/>
                </a:cubicBezTo>
                <a:cubicBezTo>
                  <a:pt x="716478" y="508660"/>
                  <a:pt x="738250" y="500744"/>
                  <a:pt x="748146" y="486889"/>
                </a:cubicBezTo>
                <a:cubicBezTo>
                  <a:pt x="758042" y="473035"/>
                  <a:pt x="746167" y="451263"/>
                  <a:pt x="748146" y="427512"/>
                </a:cubicBezTo>
                <a:cubicBezTo>
                  <a:pt x="750125" y="403761"/>
                  <a:pt x="752104" y="376052"/>
                  <a:pt x="760021" y="344385"/>
                </a:cubicBezTo>
                <a:cubicBezTo>
                  <a:pt x="767938" y="312718"/>
                  <a:pt x="787730" y="277091"/>
                  <a:pt x="795647" y="237507"/>
                </a:cubicBezTo>
                <a:cubicBezTo>
                  <a:pt x="803564" y="197923"/>
                  <a:pt x="803563" y="138546"/>
                  <a:pt x="807522" y="106878"/>
                </a:cubicBezTo>
                <a:cubicBezTo>
                  <a:pt x="811481" y="75210"/>
                  <a:pt x="813460" y="65314"/>
                  <a:pt x="819398" y="47501"/>
                </a:cubicBezTo>
                <a:cubicBezTo>
                  <a:pt x="825336" y="29688"/>
                  <a:pt x="843148" y="0"/>
                  <a:pt x="843148" y="0"/>
                </a:cubicBezTo>
              </a:path>
            </a:pathLst>
          </a:custGeom>
          <a:noFill/>
          <a:ln w="50800" cap="flat" cmpd="sng" algn="ctr">
            <a:solidFill>
              <a:srgbClr val="C00000"/>
            </a:solidFill>
            <a:prstDash val="solid"/>
            <a:round/>
            <a:headEnd type="none" w="med" len="med"/>
            <a:tailEnd type="none" w="med" len="me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54" name="TextBox 13"/>
          <p:cNvSpPr txBox="1">
            <a:spLocks noChangeArrowheads="1"/>
          </p:cNvSpPr>
          <p:nvPr/>
        </p:nvSpPr>
        <p:spPr bwMode="auto">
          <a:xfrm>
            <a:off x="4419600" y="2133600"/>
            <a:ext cx="838200" cy="369888"/>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Ohio</a:t>
            </a:r>
          </a:p>
        </p:txBody>
      </p:sp>
      <p:sp>
        <p:nvSpPr>
          <p:cNvPr id="31755" name="TextBox 14"/>
          <p:cNvSpPr txBox="1">
            <a:spLocks noChangeArrowheads="1"/>
          </p:cNvSpPr>
          <p:nvPr/>
        </p:nvSpPr>
        <p:spPr bwMode="auto">
          <a:xfrm>
            <a:off x="2133600" y="1371600"/>
            <a:ext cx="1371600" cy="369888"/>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Missouri</a:t>
            </a:r>
          </a:p>
        </p:txBody>
      </p:sp>
      <p:sp>
        <p:nvSpPr>
          <p:cNvPr id="31756" name="Left Arrow 15"/>
          <p:cNvSpPr>
            <a:spLocks noChangeArrowheads="1"/>
          </p:cNvSpPr>
          <p:nvPr/>
        </p:nvSpPr>
        <p:spPr bwMode="auto">
          <a:xfrm rot="-4278095">
            <a:off x="4285457" y="2794794"/>
            <a:ext cx="865187" cy="314325"/>
          </a:xfrm>
          <a:prstGeom prst="leftArrow">
            <a:avLst>
              <a:gd name="adj1" fmla="val 50000"/>
              <a:gd name="adj2" fmla="val 49864"/>
            </a:avLst>
          </a:prstGeom>
          <a:solidFill>
            <a:schemeClr val="accent1"/>
          </a:solidFill>
          <a:ln w="9525" algn="ctr">
            <a:solidFill>
              <a:schemeClr val="tx1"/>
            </a:solidFill>
            <a:round/>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57" name="Left Arrow 16"/>
          <p:cNvSpPr>
            <a:spLocks noChangeArrowheads="1"/>
          </p:cNvSpPr>
          <p:nvPr/>
        </p:nvSpPr>
        <p:spPr bwMode="auto">
          <a:xfrm rot="-4839730">
            <a:off x="2597943" y="1970882"/>
            <a:ext cx="684213" cy="285750"/>
          </a:xfrm>
          <a:prstGeom prst="leftArrow">
            <a:avLst>
              <a:gd name="adj1" fmla="val 50000"/>
              <a:gd name="adj2" fmla="val 50217"/>
            </a:avLst>
          </a:prstGeom>
          <a:solidFill>
            <a:schemeClr val="accent1"/>
          </a:solidFill>
          <a:ln w="9525" algn="ctr">
            <a:solidFill>
              <a:schemeClr val="tx1"/>
            </a:solidFill>
            <a:round/>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58" name="TextBox 14"/>
          <p:cNvSpPr txBox="1">
            <a:spLocks noChangeArrowheads="1"/>
          </p:cNvSpPr>
          <p:nvPr/>
        </p:nvSpPr>
        <p:spPr bwMode="auto">
          <a:xfrm>
            <a:off x="2514600" y="6019800"/>
            <a:ext cx="1828800" cy="369888"/>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mn-cs"/>
              </a:rPr>
              <a:t>Mississippi </a:t>
            </a:r>
          </a:p>
        </p:txBody>
      </p:sp>
      <p:sp>
        <p:nvSpPr>
          <p:cNvPr id="31759" name="Left Arrow 16"/>
          <p:cNvSpPr>
            <a:spLocks noChangeArrowheads="1"/>
          </p:cNvSpPr>
          <p:nvPr/>
        </p:nvSpPr>
        <p:spPr bwMode="auto">
          <a:xfrm rot="6259859">
            <a:off x="3359943" y="5476082"/>
            <a:ext cx="684213" cy="285750"/>
          </a:xfrm>
          <a:prstGeom prst="leftArrow">
            <a:avLst>
              <a:gd name="adj1" fmla="val 50000"/>
              <a:gd name="adj2" fmla="val 50217"/>
            </a:avLst>
          </a:prstGeom>
          <a:solidFill>
            <a:schemeClr val="accent1"/>
          </a:solidFill>
          <a:ln w="9525" algn="ctr">
            <a:solidFill>
              <a:schemeClr val="tx1"/>
            </a:solidFill>
            <a:round/>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8C19-D3DB-43C3-B6C7-55DB18B059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72E3EA-EF92-43AF-9D96-BCB4047D97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ECCA87B-C8CA-46BD-975F-D6FBF4D6EB4E}"/>
              </a:ext>
            </a:extLst>
          </p:cNvPr>
          <p:cNvPicPr>
            <a:picLocks noChangeAspect="1"/>
          </p:cNvPicPr>
          <p:nvPr/>
        </p:nvPicPr>
        <p:blipFill>
          <a:blip r:embed="rId2"/>
          <a:stretch>
            <a:fillRect/>
          </a:stretch>
        </p:blipFill>
        <p:spPr>
          <a:xfrm>
            <a:off x="1915424" y="0"/>
            <a:ext cx="5313151" cy="6858000"/>
          </a:xfrm>
          <a:prstGeom prst="rect">
            <a:avLst/>
          </a:prstGeom>
        </p:spPr>
      </p:pic>
    </p:spTree>
    <p:extLst>
      <p:ext uri="{BB962C8B-B14F-4D97-AF65-F5344CB8AC3E}">
        <p14:creationId xmlns:p14="http://schemas.microsoft.com/office/powerpoint/2010/main" val="289035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228600"/>
            <a:ext cx="9067800" cy="1143000"/>
          </a:xfrm>
          <a:noFill/>
          <a:ln/>
        </p:spPr>
        <p:txBody>
          <a:bodyPr lIns="90488" tIns="44450" rIns="90488" bIns="44450" anchor="b"/>
          <a:lstStyle/>
          <a:p>
            <a:r>
              <a:rPr lang="en-US" sz="3600" b="1">
                <a:solidFill>
                  <a:schemeClr val="tx1"/>
                </a:solidFill>
                <a:latin typeface="Arial" charset="0"/>
              </a:rPr>
              <a:t>THE FLOOD OF 1993</a:t>
            </a:r>
            <a:endParaRPr lang="en-US" sz="2400">
              <a:solidFill>
                <a:schemeClr val="tx1"/>
              </a:solidFill>
              <a:latin typeface="Arial" charset="0"/>
            </a:endParaRPr>
          </a:p>
        </p:txBody>
      </p:sp>
      <p:sp>
        <p:nvSpPr>
          <p:cNvPr id="198659" name="Rectangle 3"/>
          <p:cNvSpPr>
            <a:spLocks noGrp="1" noChangeArrowheads="1"/>
          </p:cNvSpPr>
          <p:nvPr>
            <p:ph type="body" idx="1"/>
          </p:nvPr>
        </p:nvSpPr>
        <p:spPr>
          <a:xfrm>
            <a:off x="228600" y="1600200"/>
            <a:ext cx="8915400" cy="4114800"/>
          </a:xfrm>
          <a:noFill/>
          <a:ln/>
        </p:spPr>
        <p:txBody>
          <a:bodyPr lIns="90488" tIns="44450" rIns="90488" bIns="44450"/>
          <a:lstStyle/>
          <a:p>
            <a:pPr>
              <a:spcBef>
                <a:spcPct val="0"/>
              </a:spcBef>
            </a:pPr>
            <a:r>
              <a:rPr lang="en-US" b="1">
                <a:latin typeface="Arial" charset="0"/>
              </a:rPr>
              <a:t>Flood Was Significant Hydrometeorologic Event</a:t>
            </a:r>
          </a:p>
          <a:p>
            <a:pPr lvl="1">
              <a:spcBef>
                <a:spcPct val="0"/>
              </a:spcBef>
            </a:pPr>
            <a:endParaRPr lang="en-US" b="1">
              <a:latin typeface="Arial" charset="0"/>
            </a:endParaRPr>
          </a:p>
          <a:p>
            <a:pPr>
              <a:buFontTx/>
              <a:buNone/>
            </a:pPr>
            <a:endParaRPr lang="en-US" b="1"/>
          </a:p>
        </p:txBody>
      </p:sp>
      <p:pic>
        <p:nvPicPr>
          <p:cNvPr id="198660" name="Picture 4" descr="D:\fld97sat.jpg"/>
          <p:cNvPicPr>
            <a:picLocks noChangeAspect="1" noChangeArrowheads="1"/>
          </p:cNvPicPr>
          <p:nvPr/>
        </p:nvPicPr>
        <p:blipFill>
          <a:blip r:embed="rId3"/>
          <a:srcRect/>
          <a:stretch>
            <a:fillRect/>
          </a:stretch>
        </p:blipFill>
        <p:spPr bwMode="auto">
          <a:xfrm>
            <a:off x="1734670" y="2743200"/>
            <a:ext cx="5105400" cy="3554413"/>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xfrm>
            <a:off x="0" y="533400"/>
            <a:ext cx="5486400" cy="4114800"/>
          </a:xfrm>
          <a:noFill/>
          <a:ln/>
        </p:spPr>
        <p:txBody>
          <a:bodyPr lIns="90488" tIns="44450" rIns="90488" bIns="44450">
            <a:normAutofit lnSpcReduction="10000"/>
          </a:bodyPr>
          <a:lstStyle/>
          <a:p>
            <a:pPr>
              <a:lnSpc>
                <a:spcPct val="90000"/>
              </a:lnSpc>
              <a:spcBef>
                <a:spcPct val="0"/>
              </a:spcBef>
            </a:pPr>
            <a:r>
              <a:rPr lang="en-US" b="1">
                <a:latin typeface="Arial" charset="0"/>
              </a:rPr>
              <a:t>Levees and Locks &amp; Dams Did Not Cause the '93 Flood (</a:t>
            </a:r>
            <a:r>
              <a:rPr lang="en-US" sz="2800" b="1">
                <a:latin typeface="Arial" charset="0"/>
              </a:rPr>
              <a:t>Federal</a:t>
            </a:r>
            <a:r>
              <a:rPr lang="en-US" b="1">
                <a:latin typeface="Arial" charset="0"/>
              </a:rPr>
              <a:t> </a:t>
            </a:r>
            <a:r>
              <a:rPr lang="en-US" sz="2800" b="1">
                <a:latin typeface="Arial" charset="0"/>
              </a:rPr>
              <a:t>Dams and Levees Prevented Damages)</a:t>
            </a:r>
          </a:p>
          <a:p>
            <a:pPr>
              <a:lnSpc>
                <a:spcPct val="90000"/>
              </a:lnSpc>
              <a:spcBef>
                <a:spcPct val="0"/>
              </a:spcBef>
            </a:pPr>
            <a:endParaRPr lang="en-US" b="1">
              <a:latin typeface="Arial" charset="0"/>
            </a:endParaRPr>
          </a:p>
          <a:p>
            <a:pPr>
              <a:lnSpc>
                <a:spcPct val="90000"/>
              </a:lnSpc>
              <a:spcBef>
                <a:spcPct val="0"/>
              </a:spcBef>
            </a:pPr>
            <a:r>
              <a:rPr lang="en-US" b="1">
                <a:latin typeface="Arial" charset="0"/>
              </a:rPr>
              <a:t>Loss of Wetlands and Upland Natural Storage Did Not Cause the Flood, BUT...</a:t>
            </a:r>
          </a:p>
          <a:p>
            <a:pPr lvl="1">
              <a:lnSpc>
                <a:spcPct val="90000"/>
              </a:lnSpc>
              <a:spcBef>
                <a:spcPct val="0"/>
              </a:spcBef>
              <a:buFontTx/>
              <a:buNone/>
            </a:pPr>
            <a:endParaRPr lang="en-US" sz="2400" b="1"/>
          </a:p>
          <a:p>
            <a:pPr>
              <a:lnSpc>
                <a:spcPct val="90000"/>
              </a:lnSpc>
              <a:spcBef>
                <a:spcPct val="0"/>
              </a:spcBef>
            </a:pPr>
            <a:endParaRPr lang="en-US" sz="2800" b="1"/>
          </a:p>
          <a:p>
            <a:pPr>
              <a:lnSpc>
                <a:spcPct val="90000"/>
              </a:lnSpc>
              <a:buFontTx/>
              <a:buNone/>
            </a:pPr>
            <a:endParaRPr lang="en-US" sz="2800" b="1"/>
          </a:p>
        </p:txBody>
      </p:sp>
      <p:pic>
        <p:nvPicPr>
          <p:cNvPr id="199683" name="Picture 3" descr="C:\My Documents\My Pictures\rocheport_preflood nasa eo.jpg"/>
          <p:cNvPicPr>
            <a:picLocks noChangeAspect="1" noChangeArrowheads="1"/>
          </p:cNvPicPr>
          <p:nvPr/>
        </p:nvPicPr>
        <p:blipFill>
          <a:blip r:embed="rId3"/>
          <a:srcRect/>
          <a:stretch>
            <a:fillRect/>
          </a:stretch>
        </p:blipFill>
        <p:spPr bwMode="auto">
          <a:xfrm>
            <a:off x="5791200" y="1066800"/>
            <a:ext cx="3040063" cy="2279650"/>
          </a:xfrm>
          <a:prstGeom prst="rect">
            <a:avLst/>
          </a:prstGeom>
          <a:noFill/>
        </p:spPr>
      </p:pic>
      <p:pic>
        <p:nvPicPr>
          <p:cNvPr id="199684" name="Picture 4" descr="C:\My Documents\My Pictures\rocheport_flood nasaeo.jpg"/>
          <p:cNvPicPr>
            <a:picLocks noChangeAspect="1" noChangeArrowheads="1"/>
          </p:cNvPicPr>
          <p:nvPr/>
        </p:nvPicPr>
        <p:blipFill>
          <a:blip r:embed="rId4"/>
          <a:srcRect/>
          <a:stretch>
            <a:fillRect/>
          </a:stretch>
        </p:blipFill>
        <p:spPr bwMode="auto">
          <a:xfrm>
            <a:off x="5791200" y="3505200"/>
            <a:ext cx="3048000" cy="2286000"/>
          </a:xfrm>
          <a:prstGeom prst="rect">
            <a:avLst/>
          </a:prstGeom>
          <a:noFill/>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body" idx="1"/>
          </p:nvPr>
        </p:nvSpPr>
        <p:spPr>
          <a:xfrm>
            <a:off x="228600" y="609600"/>
            <a:ext cx="8915400" cy="1600200"/>
          </a:xfrm>
          <a:noFill/>
          <a:ln/>
        </p:spPr>
        <p:txBody>
          <a:bodyPr lIns="90488" tIns="44450" rIns="90488" bIns="44450"/>
          <a:lstStyle/>
          <a:p>
            <a:pPr>
              <a:spcBef>
                <a:spcPct val="0"/>
              </a:spcBef>
            </a:pPr>
            <a:r>
              <a:rPr lang="en-US" sz="3600" b="1">
                <a:latin typeface="Arial" charset="0"/>
              </a:rPr>
              <a:t>Major Floods Will Continue to Occur</a:t>
            </a:r>
          </a:p>
          <a:p>
            <a:pPr>
              <a:buFontTx/>
              <a:buNone/>
            </a:pPr>
            <a:endParaRPr lang="en-US" b="1"/>
          </a:p>
        </p:txBody>
      </p:sp>
      <p:pic>
        <p:nvPicPr>
          <p:cNvPr id="200707" name="Picture 3" descr="D:\100year flood cartoon.bmp"/>
          <p:cNvPicPr>
            <a:picLocks noChangeAspect="1" noChangeArrowheads="1"/>
          </p:cNvPicPr>
          <p:nvPr/>
        </p:nvPicPr>
        <p:blipFill>
          <a:blip r:embed="rId3"/>
          <a:srcRect/>
          <a:stretch>
            <a:fillRect/>
          </a:stretch>
        </p:blipFill>
        <p:spPr bwMode="auto">
          <a:xfrm>
            <a:off x="2486025" y="1843088"/>
            <a:ext cx="6276975" cy="4772025"/>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xfrm>
            <a:off x="0" y="304800"/>
            <a:ext cx="6858000" cy="4114800"/>
          </a:xfrm>
        </p:spPr>
        <p:txBody>
          <a:bodyPr/>
          <a:lstStyle/>
          <a:p>
            <a:r>
              <a:rPr lang="en-US" b="1" dirty="0"/>
              <a:t>People and Property Are at Risk in the Floodplain </a:t>
            </a:r>
          </a:p>
          <a:p>
            <a:pPr lvl="1"/>
            <a:r>
              <a:rPr lang="en-US" b="1" dirty="0"/>
              <a:t>Most Floodplain Residents Don’t                Understand the Risk</a:t>
            </a:r>
          </a:p>
          <a:p>
            <a:pPr lvl="1"/>
            <a:r>
              <a:rPr lang="en-US" b="1" dirty="0"/>
              <a:t>Many Structures Unnecessarily Located in Floodplain</a:t>
            </a:r>
            <a:r>
              <a:rPr lang="en-US" sz="2400" b="1" dirty="0"/>
              <a:t> </a:t>
            </a:r>
            <a:endParaRPr lang="en-US" b="1" dirty="0"/>
          </a:p>
          <a:p>
            <a:endParaRPr lang="en-US" b="1" dirty="0"/>
          </a:p>
        </p:txBody>
      </p:sp>
      <p:pic>
        <p:nvPicPr>
          <p:cNvPr id="201731" name="Picture 3" descr="C:\My Documents\My Pictures\neworleans-usace.jpg"/>
          <p:cNvPicPr>
            <a:picLocks noChangeAspect="1" noChangeArrowheads="1"/>
          </p:cNvPicPr>
          <p:nvPr/>
        </p:nvPicPr>
        <p:blipFill>
          <a:blip r:embed="rId3"/>
          <a:srcRect/>
          <a:stretch>
            <a:fillRect/>
          </a:stretch>
        </p:blipFill>
        <p:spPr bwMode="auto">
          <a:xfrm>
            <a:off x="564776" y="3738282"/>
            <a:ext cx="4343400" cy="2895600"/>
          </a:xfrm>
          <a:prstGeom prst="rect">
            <a:avLst/>
          </a:prstGeom>
          <a:noFill/>
        </p:spPr>
      </p:pic>
      <p:pic>
        <p:nvPicPr>
          <p:cNvPr id="201732" name="Picture 4" descr="C:\My Documents\My Pictures\missouri river hwy9 usace.jpg"/>
          <p:cNvPicPr>
            <a:picLocks noChangeAspect="1" noChangeArrowheads="1"/>
          </p:cNvPicPr>
          <p:nvPr/>
        </p:nvPicPr>
        <p:blipFill>
          <a:blip r:embed="rId4"/>
          <a:srcRect/>
          <a:stretch>
            <a:fillRect/>
          </a:stretch>
        </p:blipFill>
        <p:spPr bwMode="auto">
          <a:xfrm>
            <a:off x="5768789" y="2940424"/>
            <a:ext cx="3124200" cy="20875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body" idx="1"/>
          </p:nvPr>
        </p:nvSpPr>
        <p:spPr>
          <a:xfrm>
            <a:off x="152400" y="304800"/>
            <a:ext cx="8458200" cy="4114800"/>
          </a:xfrm>
        </p:spPr>
        <p:txBody>
          <a:bodyPr/>
          <a:lstStyle/>
          <a:p>
            <a:r>
              <a:rPr lang="en-US" b="1" dirty="0"/>
              <a:t>….and It Isn’t Going to Get Any Better</a:t>
            </a:r>
            <a:endParaRPr lang="en-US" sz="2800" b="1" dirty="0"/>
          </a:p>
          <a:p>
            <a:pPr lvl="1"/>
            <a:r>
              <a:rPr lang="en-US" b="1" dirty="0"/>
              <a:t>Increased Development/Growth</a:t>
            </a:r>
          </a:p>
          <a:p>
            <a:pPr lvl="1"/>
            <a:r>
              <a:rPr lang="en-US" b="1" dirty="0">
                <a:highlight>
                  <a:srgbClr val="FFFF00"/>
                </a:highlight>
              </a:rPr>
              <a:t>Climate Change/Climate Variability</a:t>
            </a:r>
          </a:p>
          <a:p>
            <a:pPr lvl="1"/>
            <a:r>
              <a:rPr lang="en-US" b="1" dirty="0"/>
              <a:t>Uncertainty</a:t>
            </a:r>
          </a:p>
        </p:txBody>
      </p:sp>
      <p:pic>
        <p:nvPicPr>
          <p:cNvPr id="202755" name="Picture 3" descr="C:\My Documents\My Pictures\development jerusalem byair.jpg"/>
          <p:cNvPicPr>
            <a:picLocks noChangeAspect="1" noChangeArrowheads="1"/>
          </p:cNvPicPr>
          <p:nvPr/>
        </p:nvPicPr>
        <p:blipFill>
          <a:blip r:embed="rId3"/>
          <a:srcRect/>
          <a:stretch>
            <a:fillRect/>
          </a:stretch>
        </p:blipFill>
        <p:spPr bwMode="auto">
          <a:xfrm>
            <a:off x="5562600" y="2133600"/>
            <a:ext cx="3276600" cy="2151063"/>
          </a:xfrm>
          <a:prstGeom prst="rect">
            <a:avLst/>
          </a:prstGeom>
          <a:noFill/>
        </p:spPr>
      </p:pic>
      <p:pic>
        <p:nvPicPr>
          <p:cNvPr id="202756" name="Picture 4" descr="C:\My Documents\My Pictures\tetondam3.jpg"/>
          <p:cNvPicPr>
            <a:picLocks noChangeAspect="1" noChangeArrowheads="1"/>
          </p:cNvPicPr>
          <p:nvPr/>
        </p:nvPicPr>
        <p:blipFill>
          <a:blip r:embed="rId4"/>
          <a:srcRect/>
          <a:stretch>
            <a:fillRect/>
          </a:stretch>
        </p:blipFill>
        <p:spPr bwMode="auto">
          <a:xfrm>
            <a:off x="838200" y="4572000"/>
            <a:ext cx="2438400" cy="1790700"/>
          </a:xfrm>
          <a:prstGeom prst="rect">
            <a:avLst/>
          </a:prstGeom>
          <a:noFill/>
        </p:spPr>
      </p:pic>
      <p:pic>
        <p:nvPicPr>
          <p:cNvPr id="202757" name="Picture 5" descr="C:\My Documents\My Pictures\storm-cornwall collection.jpg"/>
          <p:cNvPicPr>
            <a:picLocks noChangeAspect="1" noChangeArrowheads="1"/>
          </p:cNvPicPr>
          <p:nvPr/>
        </p:nvPicPr>
        <p:blipFill>
          <a:blip r:embed="rId5"/>
          <a:srcRect l="6250" t="18750" r="6250" b="18750"/>
          <a:stretch>
            <a:fillRect/>
          </a:stretch>
        </p:blipFill>
        <p:spPr bwMode="auto">
          <a:xfrm>
            <a:off x="2743200" y="2819400"/>
            <a:ext cx="2895600" cy="206851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457200" y="762000"/>
            <a:ext cx="8305800" cy="1066800"/>
          </a:xfrm>
          <a:prstGeom prst="rect">
            <a:avLst/>
          </a:prstGeom>
          <a:noFill/>
          <a:ln w="12700">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mn-cs"/>
              </a:rPr>
              <a:t>Human Activity Caused Significant Habitat Loss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3779" name="Picture 3" descr="C:\My Documents\My Pictures\kissimmee-usace.jpg"/>
          <p:cNvPicPr>
            <a:picLocks noChangeAspect="1" noChangeArrowheads="1"/>
          </p:cNvPicPr>
          <p:nvPr/>
        </p:nvPicPr>
        <p:blipFill>
          <a:blip r:embed="rId3"/>
          <a:srcRect/>
          <a:stretch>
            <a:fillRect/>
          </a:stretch>
        </p:blipFill>
        <p:spPr bwMode="auto">
          <a:xfrm>
            <a:off x="2743200" y="1981200"/>
            <a:ext cx="5867400" cy="3448050"/>
          </a:xfrm>
          <a:prstGeom prst="rect">
            <a:avLst/>
          </a:prstGeom>
          <a:noFill/>
        </p:spPr>
      </p:pic>
      <p:pic>
        <p:nvPicPr>
          <p:cNvPr id="203780" name="Picture 4" descr="D:\channel-liuxipailla-al.jpg"/>
          <p:cNvPicPr>
            <a:picLocks noChangeAspect="1" noChangeArrowheads="1"/>
          </p:cNvPicPr>
          <p:nvPr/>
        </p:nvPicPr>
        <p:blipFill>
          <a:blip r:embed="rId4"/>
          <a:srcRect/>
          <a:stretch>
            <a:fillRect/>
          </a:stretch>
        </p:blipFill>
        <p:spPr bwMode="auto">
          <a:xfrm>
            <a:off x="533400" y="3657600"/>
            <a:ext cx="3886200" cy="292893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C:\My Documents\My Pictures\disater appl Hannibal FEMA.jpg"/>
          <p:cNvPicPr>
            <a:picLocks noChangeAspect="1" noChangeArrowheads="1"/>
          </p:cNvPicPr>
          <p:nvPr/>
        </p:nvPicPr>
        <p:blipFill>
          <a:blip r:embed="rId3"/>
          <a:srcRect l="7097" r="16516"/>
          <a:stretch>
            <a:fillRect/>
          </a:stretch>
        </p:blipFill>
        <p:spPr bwMode="auto">
          <a:xfrm>
            <a:off x="5316069" y="4304647"/>
            <a:ext cx="2671483" cy="2301306"/>
          </a:xfrm>
          <a:prstGeom prst="rect">
            <a:avLst/>
          </a:prstGeom>
          <a:noFill/>
        </p:spPr>
      </p:pic>
      <p:sp>
        <p:nvSpPr>
          <p:cNvPr id="204803" name="Rectangle 3"/>
          <p:cNvSpPr>
            <a:spLocks noGrp="1" noChangeArrowheads="1"/>
          </p:cNvSpPr>
          <p:nvPr>
            <p:ph type="body" idx="1"/>
          </p:nvPr>
        </p:nvSpPr>
        <p:spPr>
          <a:xfrm>
            <a:off x="91888" y="393792"/>
            <a:ext cx="5564841" cy="4509901"/>
          </a:xfrm>
          <a:noFill/>
          <a:ln/>
        </p:spPr>
        <p:txBody>
          <a:bodyPr lIns="90488" tIns="44450" rIns="90488" bIns="44450"/>
          <a:lstStyle/>
          <a:p>
            <a:pPr>
              <a:lnSpc>
                <a:spcPct val="90000"/>
              </a:lnSpc>
              <a:spcBef>
                <a:spcPct val="0"/>
              </a:spcBef>
            </a:pPr>
            <a:r>
              <a:rPr lang="en-US" sz="2800" b="1" dirty="0"/>
              <a:t>Participation in Flood Insurance  Program Poor</a:t>
            </a:r>
          </a:p>
          <a:p>
            <a:pPr>
              <a:lnSpc>
                <a:spcPct val="90000"/>
              </a:lnSpc>
              <a:spcBef>
                <a:spcPct val="0"/>
              </a:spcBef>
            </a:pPr>
            <a:endParaRPr lang="en-US" sz="2800" b="1" dirty="0"/>
          </a:p>
          <a:p>
            <a:pPr>
              <a:lnSpc>
                <a:spcPct val="90000"/>
              </a:lnSpc>
              <a:spcBef>
                <a:spcPct val="0"/>
              </a:spcBef>
            </a:pPr>
            <a:endParaRPr lang="en-US" sz="2800" b="1" dirty="0"/>
          </a:p>
          <a:p>
            <a:pPr>
              <a:lnSpc>
                <a:spcPct val="90000"/>
              </a:lnSpc>
              <a:spcBef>
                <a:spcPct val="0"/>
              </a:spcBef>
            </a:pPr>
            <a:endParaRPr lang="en-US" sz="2800" b="1" dirty="0"/>
          </a:p>
          <a:p>
            <a:pPr>
              <a:lnSpc>
                <a:spcPct val="90000"/>
              </a:lnSpc>
              <a:spcBef>
                <a:spcPct val="0"/>
              </a:spcBef>
            </a:pPr>
            <a:endParaRPr lang="en-US" sz="2800" b="1" dirty="0"/>
          </a:p>
          <a:p>
            <a:pPr>
              <a:lnSpc>
                <a:spcPct val="90000"/>
              </a:lnSpc>
              <a:spcBef>
                <a:spcPct val="0"/>
              </a:spcBef>
            </a:pPr>
            <a:endParaRPr lang="en-US" sz="2800" b="1" dirty="0"/>
          </a:p>
          <a:p>
            <a:pPr>
              <a:lnSpc>
                <a:spcPct val="90000"/>
              </a:lnSpc>
              <a:spcBef>
                <a:spcPct val="0"/>
              </a:spcBef>
            </a:pPr>
            <a:endParaRPr lang="en-US" sz="2800" b="1" dirty="0"/>
          </a:p>
          <a:p>
            <a:pPr>
              <a:lnSpc>
                <a:spcPct val="90000"/>
              </a:lnSpc>
              <a:spcBef>
                <a:spcPct val="0"/>
              </a:spcBef>
            </a:pPr>
            <a:endParaRPr lang="en-US" sz="2800" b="1" dirty="0"/>
          </a:p>
          <a:p>
            <a:pPr>
              <a:lnSpc>
                <a:spcPct val="90000"/>
              </a:lnSpc>
              <a:spcBef>
                <a:spcPct val="0"/>
              </a:spcBef>
            </a:pPr>
            <a:r>
              <a:rPr lang="en-US" sz="2800" b="1" dirty="0"/>
              <a:t>Management of Floodplain and Basin Activities Diffused</a:t>
            </a:r>
            <a:endParaRPr lang="en-US" sz="2400" b="1" dirty="0"/>
          </a:p>
          <a:p>
            <a:pPr>
              <a:lnSpc>
                <a:spcPct val="90000"/>
              </a:lnSpc>
              <a:buFontTx/>
              <a:buNone/>
            </a:pPr>
            <a:endParaRPr lang="en-US" sz="2400" b="1" dirty="0"/>
          </a:p>
        </p:txBody>
      </p:sp>
      <p:pic>
        <p:nvPicPr>
          <p:cNvPr id="204805" name="Picture 5" descr="F:\My Documents\redriver\Drayton east to west.gif"/>
          <p:cNvPicPr>
            <a:picLocks noChangeAspect="1" noChangeArrowheads="1"/>
          </p:cNvPicPr>
          <p:nvPr/>
        </p:nvPicPr>
        <p:blipFill>
          <a:blip r:embed="rId4"/>
          <a:srcRect l="3226" b="37143"/>
          <a:stretch>
            <a:fillRect/>
          </a:stretch>
        </p:blipFill>
        <p:spPr bwMode="auto">
          <a:xfrm>
            <a:off x="3083858" y="1924983"/>
            <a:ext cx="4643719" cy="1762033"/>
          </a:xfrm>
          <a:prstGeom prst="rect">
            <a:avLst/>
          </a:prstGeom>
          <a:noFill/>
        </p:spPr>
      </p:pic>
      <p:pic>
        <p:nvPicPr>
          <p:cNvPr id="204804" name="Picture 4" descr="C:\My Documents\My Pictures\NFIP.gif"/>
          <p:cNvPicPr>
            <a:picLocks noChangeAspect="1" noChangeArrowheads="1"/>
          </p:cNvPicPr>
          <p:nvPr/>
        </p:nvPicPr>
        <p:blipFill>
          <a:blip r:embed="rId5"/>
          <a:srcRect b="16763"/>
          <a:stretch>
            <a:fillRect/>
          </a:stretch>
        </p:blipFill>
        <p:spPr bwMode="auto">
          <a:xfrm>
            <a:off x="3083858" y="1170749"/>
            <a:ext cx="4643719" cy="754234"/>
          </a:xfrm>
          <a:prstGeom prst="rect">
            <a:avLst/>
          </a:prstGeo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2B029F1-B772-4DB3-9EF1-FD82E81A44D8}"/>
              </a:ext>
            </a:extLst>
          </p:cNvPr>
          <p:cNvSpPr>
            <a:spLocks noGrp="1" noChangeArrowheads="1"/>
          </p:cNvSpPr>
          <p:nvPr>
            <p:ph type="title"/>
          </p:nvPr>
        </p:nvSpPr>
        <p:spPr>
          <a:xfrm>
            <a:off x="304800" y="228600"/>
            <a:ext cx="7772400" cy="1143000"/>
          </a:xfrm>
        </p:spPr>
        <p:txBody>
          <a:bodyPr/>
          <a:lstStyle/>
          <a:p>
            <a:r>
              <a:rPr lang="en-US" altLang="en-US"/>
              <a:t>There Are No Silver Bullets</a:t>
            </a:r>
          </a:p>
        </p:txBody>
      </p:sp>
      <p:pic>
        <p:nvPicPr>
          <p:cNvPr id="27651" name="Picture 3" descr="newbullets_lg">
            <a:extLst>
              <a:ext uri="{FF2B5EF4-FFF2-40B4-BE49-F238E27FC236}">
                <a16:creationId xmlns:a16="http://schemas.microsoft.com/office/drawing/2014/main" id="{E9238024-C938-4BDC-9A13-937E26D77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343400"/>
            <a:ext cx="1676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parting-sea">
            <a:extLst>
              <a:ext uri="{FF2B5EF4-FFF2-40B4-BE49-F238E27FC236}">
                <a16:creationId xmlns:a16="http://schemas.microsoft.com/office/drawing/2014/main" id="{0CC288B9-DB70-464B-8365-FCBB2D114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828800"/>
            <a:ext cx="579120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304800"/>
            <a:ext cx="7010400" cy="1143000"/>
          </a:xfrm>
          <a:noFill/>
          <a:ln/>
        </p:spPr>
        <p:txBody>
          <a:bodyPr lIns="90488" tIns="44450" rIns="90488" bIns="44450" anchor="b"/>
          <a:lstStyle/>
          <a:p>
            <a:r>
              <a:rPr lang="en-US" sz="3600" b="1" i="1">
                <a:solidFill>
                  <a:schemeClr val="tx1"/>
                </a:solidFill>
              </a:rPr>
              <a:t>WHAT NEEDS TO BE DONE</a:t>
            </a:r>
            <a:r>
              <a:rPr lang="en-US" sz="3200" b="1">
                <a:solidFill>
                  <a:schemeClr val="tx1"/>
                </a:solidFill>
              </a:rPr>
              <a:t> </a:t>
            </a:r>
            <a:br>
              <a:rPr lang="en-US" sz="2400">
                <a:solidFill>
                  <a:schemeClr val="tx1"/>
                </a:solidFill>
                <a:latin typeface="Arial" charset="0"/>
              </a:rPr>
            </a:br>
            <a:endParaRPr lang="en-US" sz="2400">
              <a:solidFill>
                <a:schemeClr val="tx1"/>
              </a:solidFill>
              <a:latin typeface="Arial" charset="0"/>
            </a:endParaRPr>
          </a:p>
        </p:txBody>
      </p:sp>
      <p:sp>
        <p:nvSpPr>
          <p:cNvPr id="207875" name="Rectangle 3"/>
          <p:cNvSpPr>
            <a:spLocks noGrp="1" noChangeArrowheads="1"/>
          </p:cNvSpPr>
          <p:nvPr>
            <p:ph type="body" idx="1"/>
          </p:nvPr>
        </p:nvSpPr>
        <p:spPr>
          <a:xfrm>
            <a:off x="457200" y="1371600"/>
            <a:ext cx="7772400" cy="4114800"/>
          </a:xfrm>
          <a:noFill/>
          <a:ln/>
        </p:spPr>
        <p:txBody>
          <a:bodyPr lIns="90488" tIns="44450" rIns="90488" bIns="44450"/>
          <a:lstStyle/>
          <a:p>
            <a:pPr>
              <a:spcBef>
                <a:spcPct val="0"/>
              </a:spcBef>
            </a:pPr>
            <a:r>
              <a:rPr lang="en-US" b="1" dirty="0"/>
              <a:t>Share Responsibility and Costs for Floodplain Management Among Federal, State, and Local Governments and Impacted Populace</a:t>
            </a:r>
          </a:p>
          <a:p>
            <a:pPr>
              <a:buFontTx/>
              <a:buNone/>
            </a:pPr>
            <a:endParaRPr lang="en-US" b="1" dirty="0"/>
          </a:p>
        </p:txBody>
      </p:sp>
      <p:pic>
        <p:nvPicPr>
          <p:cNvPr id="207876" name="Picture 4" descr="C:\My Documents\My Pictures\city hall norton va.jpg"/>
          <p:cNvPicPr>
            <a:picLocks noChangeAspect="1" noChangeArrowheads="1"/>
          </p:cNvPicPr>
          <p:nvPr/>
        </p:nvPicPr>
        <p:blipFill>
          <a:blip r:embed="rId3"/>
          <a:srcRect/>
          <a:stretch>
            <a:fillRect/>
          </a:stretch>
        </p:blipFill>
        <p:spPr bwMode="auto">
          <a:xfrm>
            <a:off x="4876800" y="4495800"/>
            <a:ext cx="2895600" cy="2170113"/>
          </a:xfrm>
          <a:prstGeom prst="rect">
            <a:avLst/>
          </a:prstGeom>
          <a:noFill/>
        </p:spPr>
      </p:pic>
      <p:pic>
        <p:nvPicPr>
          <p:cNvPr id="207877" name="Picture 5" descr="C:\My Documents\My Pictures\capitol lens ring.jpg"/>
          <p:cNvPicPr>
            <a:picLocks noChangeAspect="1" noChangeArrowheads="1"/>
          </p:cNvPicPr>
          <p:nvPr/>
        </p:nvPicPr>
        <p:blipFill>
          <a:blip r:embed="rId4"/>
          <a:srcRect/>
          <a:stretch>
            <a:fillRect/>
          </a:stretch>
        </p:blipFill>
        <p:spPr bwMode="auto">
          <a:xfrm>
            <a:off x="533400" y="3962400"/>
            <a:ext cx="2938463" cy="2019300"/>
          </a:xfrm>
          <a:prstGeom prst="rect">
            <a:avLst/>
          </a:prstGeom>
          <a:noFill/>
        </p:spPr>
      </p:pic>
      <p:pic>
        <p:nvPicPr>
          <p:cNvPr id="207878" name="Picture 6" descr="C:\My Documents\My Pictures\Ga Capitol ron hindson.jpg"/>
          <p:cNvPicPr>
            <a:picLocks noChangeAspect="1" noChangeArrowheads="1"/>
          </p:cNvPicPr>
          <p:nvPr/>
        </p:nvPicPr>
        <p:blipFill>
          <a:blip r:embed="rId5"/>
          <a:srcRect b="11111"/>
          <a:stretch>
            <a:fillRect/>
          </a:stretch>
        </p:blipFill>
        <p:spPr bwMode="auto">
          <a:xfrm>
            <a:off x="2984500" y="4303713"/>
            <a:ext cx="2195513" cy="2438400"/>
          </a:xfrm>
          <a:prstGeom prst="rect">
            <a:avLst/>
          </a:prstGeom>
          <a:noFill/>
        </p:spPr>
      </p:pic>
      <p:pic>
        <p:nvPicPr>
          <p:cNvPr id="207879" name="Picture 7" descr="C:\My Documents\My Pictures\cal flood 97 bee.jpg"/>
          <p:cNvPicPr>
            <a:picLocks noChangeAspect="1" noChangeArrowheads="1"/>
          </p:cNvPicPr>
          <p:nvPr/>
        </p:nvPicPr>
        <p:blipFill>
          <a:blip r:embed="rId6"/>
          <a:srcRect/>
          <a:stretch>
            <a:fillRect/>
          </a:stretch>
        </p:blipFill>
        <p:spPr bwMode="auto">
          <a:xfrm>
            <a:off x="6858000" y="3200400"/>
            <a:ext cx="2286000" cy="1517650"/>
          </a:xfrm>
          <a:prstGeom prst="rect">
            <a:avLst/>
          </a:prstGeom>
          <a:noFill/>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C:\flood-arch.jpg"/>
          <p:cNvPicPr>
            <a:picLocks noChangeAspect="1" noChangeArrowheads="1"/>
          </p:cNvPicPr>
          <p:nvPr/>
        </p:nvPicPr>
        <p:blipFill>
          <a:blip r:embed="rId3"/>
          <a:srcRect/>
          <a:stretch>
            <a:fillRect/>
          </a:stretch>
        </p:blipFill>
        <p:spPr bwMode="auto">
          <a:xfrm>
            <a:off x="0" y="0"/>
            <a:ext cx="11961287" cy="70104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body" idx="1"/>
          </p:nvPr>
        </p:nvSpPr>
        <p:spPr>
          <a:xfrm>
            <a:off x="228600" y="457200"/>
            <a:ext cx="8686800" cy="4114800"/>
          </a:xfrm>
          <a:noFill/>
          <a:ln/>
        </p:spPr>
        <p:txBody>
          <a:bodyPr lIns="90488" tIns="44450" rIns="90488" bIns="44450"/>
          <a:lstStyle/>
          <a:p>
            <a:pPr>
              <a:spcBef>
                <a:spcPct val="0"/>
              </a:spcBef>
            </a:pPr>
            <a:r>
              <a:rPr lang="en-US" b="1"/>
              <a:t>Avoid Use of Floodplain: Don't Develop When You Don't Need To</a:t>
            </a:r>
          </a:p>
          <a:p>
            <a:pPr>
              <a:buFontTx/>
              <a:buNone/>
            </a:pPr>
            <a:endParaRPr lang="en-US" b="1"/>
          </a:p>
        </p:txBody>
      </p:sp>
      <p:pic>
        <p:nvPicPr>
          <p:cNvPr id="208899" name="Picture 3" descr="C:\My Documents\My Pictures\Subdivs4 wolf hills.jpg"/>
          <p:cNvPicPr>
            <a:picLocks noChangeAspect="1" noChangeArrowheads="1"/>
          </p:cNvPicPr>
          <p:nvPr/>
        </p:nvPicPr>
        <p:blipFill>
          <a:blip r:embed="rId3"/>
          <a:srcRect/>
          <a:stretch>
            <a:fillRect/>
          </a:stretch>
        </p:blipFill>
        <p:spPr bwMode="auto">
          <a:xfrm>
            <a:off x="1138518" y="1566068"/>
            <a:ext cx="4383088" cy="2811463"/>
          </a:xfrm>
          <a:prstGeom prst="rect">
            <a:avLst/>
          </a:prstGeom>
          <a:noFill/>
        </p:spPr>
      </p:pic>
      <p:pic>
        <p:nvPicPr>
          <p:cNvPr id="208900" name="Picture 4" descr="C:\My Documents\My Pictures\Rennick_Park washmo.jpg"/>
          <p:cNvPicPr>
            <a:picLocks noChangeAspect="1" noChangeArrowheads="1"/>
          </p:cNvPicPr>
          <p:nvPr/>
        </p:nvPicPr>
        <p:blipFill>
          <a:blip r:embed="rId4"/>
          <a:srcRect/>
          <a:stretch>
            <a:fillRect/>
          </a:stretch>
        </p:blipFill>
        <p:spPr bwMode="auto">
          <a:xfrm>
            <a:off x="533400" y="3886200"/>
            <a:ext cx="3962400" cy="2613025"/>
          </a:xfrm>
          <a:prstGeom prst="rect">
            <a:avLst/>
          </a:prstGeom>
          <a:noFill/>
        </p:spPr>
      </p:pic>
      <p:pic>
        <p:nvPicPr>
          <p:cNvPr id="208901" name="Picture 5" descr="D:\memphis-01a.jpg"/>
          <p:cNvPicPr>
            <a:picLocks noChangeAspect="1" noChangeArrowheads="1"/>
          </p:cNvPicPr>
          <p:nvPr/>
        </p:nvPicPr>
        <p:blipFill>
          <a:blip r:embed="rId5"/>
          <a:srcRect/>
          <a:stretch>
            <a:fillRect/>
          </a:stretch>
        </p:blipFill>
        <p:spPr bwMode="auto">
          <a:xfrm>
            <a:off x="5257800" y="3505200"/>
            <a:ext cx="3733800" cy="2090738"/>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idx="1"/>
          </p:nvPr>
        </p:nvSpPr>
        <p:spPr>
          <a:xfrm>
            <a:off x="457200" y="533400"/>
            <a:ext cx="7772400" cy="4114800"/>
          </a:xfrm>
          <a:noFill/>
          <a:ln/>
        </p:spPr>
        <p:txBody>
          <a:bodyPr lIns="90488" tIns="44450" rIns="90488" bIns="44450"/>
          <a:lstStyle/>
          <a:p>
            <a:pPr>
              <a:spcBef>
                <a:spcPct val="0"/>
              </a:spcBef>
            </a:pPr>
            <a:r>
              <a:rPr lang="en-US" b="1"/>
              <a:t>Minimize Damages to Development that Does Occur and Has Occurred</a:t>
            </a:r>
          </a:p>
          <a:p>
            <a:pPr lvl="1"/>
            <a:r>
              <a:rPr lang="en-US" b="1" i="1"/>
              <a:t>	Hold the Water Where It Falls</a:t>
            </a:r>
            <a:endParaRPr lang="en-US" b="1"/>
          </a:p>
          <a:p>
            <a:pPr lvl="1"/>
            <a:endParaRPr lang="en-US" b="1"/>
          </a:p>
          <a:p>
            <a:pPr>
              <a:spcBef>
                <a:spcPct val="0"/>
              </a:spcBef>
              <a:buFontTx/>
              <a:buNone/>
            </a:pPr>
            <a:endParaRPr lang="en-US" sz="2800" b="1"/>
          </a:p>
        </p:txBody>
      </p:sp>
      <p:pic>
        <p:nvPicPr>
          <p:cNvPr id="209923" name="Picture 3" descr="C:\My Documents\My Pictures\wetland michigan deq.jpg"/>
          <p:cNvPicPr>
            <a:picLocks noChangeAspect="1" noChangeArrowheads="1"/>
          </p:cNvPicPr>
          <p:nvPr/>
        </p:nvPicPr>
        <p:blipFill>
          <a:blip r:embed="rId3"/>
          <a:srcRect/>
          <a:stretch>
            <a:fillRect/>
          </a:stretch>
        </p:blipFill>
        <p:spPr bwMode="auto">
          <a:xfrm>
            <a:off x="457200" y="2362200"/>
            <a:ext cx="3373438" cy="2184400"/>
          </a:xfrm>
          <a:prstGeom prst="rect">
            <a:avLst/>
          </a:prstGeom>
          <a:noFill/>
        </p:spPr>
      </p:pic>
      <p:pic>
        <p:nvPicPr>
          <p:cNvPr id="209924" name="Picture 4" descr="C:\My Documents\My Pictures\small_dam platte NRD.jpg"/>
          <p:cNvPicPr>
            <a:picLocks noChangeAspect="1" noChangeArrowheads="1"/>
          </p:cNvPicPr>
          <p:nvPr/>
        </p:nvPicPr>
        <p:blipFill>
          <a:blip r:embed="rId4"/>
          <a:srcRect l="8000" t="5714" r="6000" b="14285"/>
          <a:stretch>
            <a:fillRect/>
          </a:stretch>
        </p:blipFill>
        <p:spPr bwMode="auto">
          <a:xfrm>
            <a:off x="3581400" y="3124200"/>
            <a:ext cx="3276600" cy="2133600"/>
          </a:xfrm>
          <a:prstGeom prst="rect">
            <a:avLst/>
          </a:prstGeom>
          <a:noFill/>
        </p:spPr>
      </p:pic>
      <p:pic>
        <p:nvPicPr>
          <p:cNvPr id="209925" name="Picture 5" descr="C:\My Documents\My Pictures\trinitydam BOR.jpg"/>
          <p:cNvPicPr>
            <a:picLocks noChangeAspect="1" noChangeArrowheads="1"/>
          </p:cNvPicPr>
          <p:nvPr/>
        </p:nvPicPr>
        <p:blipFill>
          <a:blip r:embed="rId5"/>
          <a:srcRect/>
          <a:stretch>
            <a:fillRect/>
          </a:stretch>
        </p:blipFill>
        <p:spPr bwMode="auto">
          <a:xfrm>
            <a:off x="5867400" y="4648200"/>
            <a:ext cx="2900363" cy="1876425"/>
          </a:xfrm>
          <a:prstGeom prst="rect">
            <a:avLst/>
          </a:prstGeom>
          <a:noFill/>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381000" y="304800"/>
            <a:ext cx="7772400" cy="4114800"/>
          </a:xfrm>
          <a:prstGeom prst="rect">
            <a:avLst/>
          </a:prstGeom>
          <a:noFill/>
          <a:ln w="12700">
            <a:noFill/>
            <a:miter lim="800000"/>
            <a:headEnd/>
            <a:tailEnd/>
          </a:ln>
          <a:effectLst/>
        </p:spPr>
        <p:txBody>
          <a:bodyPr lIns="90488" tIns="44450" rIns="90488" bIns="44450"/>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Minimize Damages to Development that Does Occur and Has Occurred</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	Floodproof</a:t>
            </a:r>
            <a:endParaRPr kumimoji="0" lang="en-US" sz="2800" b="1" i="0" u="none" strike="noStrike" kern="1200" cap="none" spc="0" normalizeH="0" baseline="0" noProof="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pic>
        <p:nvPicPr>
          <p:cNvPr id="210947" name="Picture 3" descr="C:\elevhouse.gif"/>
          <p:cNvPicPr>
            <a:picLocks noChangeAspect="1" noChangeArrowheads="1"/>
          </p:cNvPicPr>
          <p:nvPr/>
        </p:nvPicPr>
        <p:blipFill>
          <a:blip r:embed="rId3"/>
          <a:srcRect/>
          <a:stretch>
            <a:fillRect/>
          </a:stretch>
        </p:blipFill>
        <p:spPr bwMode="auto">
          <a:xfrm>
            <a:off x="533400" y="2590800"/>
            <a:ext cx="4648200" cy="2717800"/>
          </a:xfrm>
          <a:prstGeom prst="rect">
            <a:avLst/>
          </a:prstGeom>
          <a:noFill/>
        </p:spPr>
      </p:pic>
      <p:pic>
        <p:nvPicPr>
          <p:cNvPr id="210948" name="Picture 4" descr="C:\My Documents\My Pictures\elevated home russain river fema 97.jpg"/>
          <p:cNvPicPr>
            <a:picLocks noChangeAspect="1" noChangeArrowheads="1"/>
          </p:cNvPicPr>
          <p:nvPr/>
        </p:nvPicPr>
        <p:blipFill>
          <a:blip r:embed="rId4"/>
          <a:srcRect b="7968"/>
          <a:stretch>
            <a:fillRect/>
          </a:stretch>
        </p:blipFill>
        <p:spPr bwMode="auto">
          <a:xfrm>
            <a:off x="4572000" y="3962400"/>
            <a:ext cx="3962400" cy="280193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381000" y="304800"/>
            <a:ext cx="7772400" cy="4114800"/>
          </a:xfrm>
          <a:prstGeom prst="rect">
            <a:avLst/>
          </a:prstGeom>
          <a:noFill/>
          <a:ln w="12700">
            <a:noFill/>
            <a:miter lim="800000"/>
            <a:headEnd/>
            <a:tailEnd/>
          </a:ln>
          <a:effectLst/>
        </p:spPr>
        <p:txBody>
          <a:bodyPr lIns="90488" tIns="44450" rIns="90488" bIns="44450"/>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Minimize Damages to Development that Does Occur and Has Occurred</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a:ln>
                  <a:noFill/>
                </a:ln>
                <a:solidFill>
                  <a:prstClr val="black"/>
                </a:solidFill>
                <a:effectLst/>
                <a:uLnTx/>
                <a:uFillTx/>
                <a:latin typeface="Calibri"/>
                <a:ea typeface="+mn-ea"/>
                <a:cs typeface="+mn-cs"/>
              </a:rPr>
              <a:t>Relocate Endangered Structures (Buyouts)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	Acquire Marginal Lands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1971" name="Picture 3" descr="D:\valmeyer.jpg"/>
          <p:cNvPicPr>
            <a:picLocks noChangeAspect="1" noChangeArrowheads="1"/>
          </p:cNvPicPr>
          <p:nvPr/>
        </p:nvPicPr>
        <p:blipFill>
          <a:blip r:embed="rId3"/>
          <a:srcRect l="3226"/>
          <a:stretch>
            <a:fillRect/>
          </a:stretch>
        </p:blipFill>
        <p:spPr bwMode="auto">
          <a:xfrm>
            <a:off x="304800" y="2590800"/>
            <a:ext cx="3814763" cy="2625725"/>
          </a:xfrm>
          <a:prstGeom prst="rect">
            <a:avLst/>
          </a:prstGeom>
          <a:noFill/>
        </p:spPr>
      </p:pic>
      <p:pic>
        <p:nvPicPr>
          <p:cNvPr id="211972" name="Picture 4" descr="D:\val2.jpg"/>
          <p:cNvPicPr>
            <a:picLocks noChangeAspect="1" noChangeArrowheads="1"/>
          </p:cNvPicPr>
          <p:nvPr/>
        </p:nvPicPr>
        <p:blipFill>
          <a:blip r:embed="rId4"/>
          <a:srcRect/>
          <a:stretch>
            <a:fillRect/>
          </a:stretch>
        </p:blipFill>
        <p:spPr bwMode="auto">
          <a:xfrm>
            <a:off x="3962400" y="3975100"/>
            <a:ext cx="4648200" cy="28829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381000" y="304800"/>
            <a:ext cx="7772400" cy="4114800"/>
          </a:xfrm>
          <a:prstGeom prst="rect">
            <a:avLst/>
          </a:prstGeom>
          <a:noFill/>
          <a:ln w="12700">
            <a:noFill/>
            <a:miter lim="800000"/>
            <a:headEnd/>
            <a:tailEnd/>
          </a:ln>
          <a:effectLst/>
        </p:spPr>
        <p:txBody>
          <a:bodyPr lIns="90488" tIns="44450" rIns="90488" bIns="44450"/>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Minimize Damages to Development that Does Occur and Has Occurred</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	</a:t>
            </a:r>
            <a:r>
              <a:rPr kumimoji="0" lang="en-US" sz="2800" b="1" i="1" u="none" strike="noStrike" kern="1200" cap="none" spc="0" normalizeH="0" baseline="0" noProof="0">
                <a:ln>
                  <a:noFill/>
                </a:ln>
                <a:solidFill>
                  <a:prstClr val="black"/>
                </a:solidFill>
                <a:effectLst/>
                <a:uLnTx/>
                <a:uFillTx/>
                <a:latin typeface="Calibri"/>
                <a:ea typeface="+mn-ea"/>
                <a:cs typeface="+mn-cs"/>
              </a:rPr>
              <a:t>Use Levees/Floodwalls, When Justified</a:t>
            </a:r>
            <a:r>
              <a:rPr kumimoji="0" lang="en-US" sz="2800" b="1" i="0" u="none" strike="noStrike" kern="1200" cap="none" spc="0" normalizeH="0" baseline="0" noProof="0">
                <a:ln>
                  <a:noFill/>
                </a:ln>
                <a:solidFill>
                  <a:prstClr val="black"/>
                </a:solidFill>
                <a:effectLst/>
                <a:uLnTx/>
                <a:uFillTx/>
                <a:latin typeface="Calibri"/>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pic>
        <p:nvPicPr>
          <p:cNvPr id="212995" name="Picture 3" descr="C:\My Documents\My Pictures\baton rouge-usace.jpg"/>
          <p:cNvPicPr>
            <a:picLocks noChangeAspect="1" noChangeArrowheads="1"/>
          </p:cNvPicPr>
          <p:nvPr/>
        </p:nvPicPr>
        <p:blipFill>
          <a:blip r:embed="rId3"/>
          <a:srcRect/>
          <a:stretch>
            <a:fillRect/>
          </a:stretch>
        </p:blipFill>
        <p:spPr bwMode="auto">
          <a:xfrm>
            <a:off x="1981200" y="2133600"/>
            <a:ext cx="5334000" cy="42672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89647" y="381000"/>
            <a:ext cx="8901953" cy="4114800"/>
          </a:xfrm>
          <a:noFill/>
          <a:ln/>
        </p:spPr>
        <p:txBody>
          <a:bodyPr lIns="90488" tIns="44450" rIns="90488" bIns="44450"/>
          <a:lstStyle/>
          <a:p>
            <a:r>
              <a:rPr lang="en-US" b="1" dirty="0"/>
              <a:t>Mitigate Damages that Will Occur</a:t>
            </a:r>
          </a:p>
          <a:p>
            <a:pPr marL="906463" lvl="1" indent="-449263"/>
            <a:r>
              <a:rPr lang="en-US" b="1" dirty="0"/>
              <a:t>	Insure Those at Risk</a:t>
            </a:r>
          </a:p>
          <a:p>
            <a:pPr marL="906463" lvl="1" indent="-449263"/>
            <a:r>
              <a:rPr lang="en-US" b="1" dirty="0"/>
              <a:t>	Educate Present and Potential Floodplain Occupants</a:t>
            </a:r>
          </a:p>
        </p:txBody>
      </p:sp>
      <p:pic>
        <p:nvPicPr>
          <p:cNvPr id="214019" name="Picture 3" descr="C:\My Documents\My Pictures\floodsim model.gif"/>
          <p:cNvPicPr>
            <a:picLocks noChangeAspect="1" noChangeArrowheads="1"/>
          </p:cNvPicPr>
          <p:nvPr/>
        </p:nvPicPr>
        <p:blipFill>
          <a:blip r:embed="rId3"/>
          <a:srcRect/>
          <a:stretch>
            <a:fillRect/>
          </a:stretch>
        </p:blipFill>
        <p:spPr bwMode="auto">
          <a:xfrm>
            <a:off x="304800" y="2971800"/>
            <a:ext cx="3429000" cy="2700338"/>
          </a:xfrm>
          <a:prstGeom prst="rect">
            <a:avLst/>
          </a:prstGeom>
          <a:noFill/>
        </p:spPr>
      </p:pic>
      <p:pic>
        <p:nvPicPr>
          <p:cNvPr id="214020" name="Picture 4" descr="C:\My Documents\My Pictures\floodmap.gif"/>
          <p:cNvPicPr>
            <a:picLocks noChangeAspect="1" noChangeArrowheads="1"/>
          </p:cNvPicPr>
          <p:nvPr/>
        </p:nvPicPr>
        <p:blipFill>
          <a:blip r:embed="rId4"/>
          <a:srcRect/>
          <a:stretch>
            <a:fillRect/>
          </a:stretch>
        </p:blipFill>
        <p:spPr bwMode="auto">
          <a:xfrm>
            <a:off x="6096000" y="2743200"/>
            <a:ext cx="2828925" cy="2114550"/>
          </a:xfrm>
          <a:prstGeom prst="rect">
            <a:avLst/>
          </a:prstGeom>
          <a:noFill/>
        </p:spPr>
      </p:pic>
      <p:pic>
        <p:nvPicPr>
          <p:cNvPr id="214021" name="Picture 5" descr="C:\My Documents\My Pictures\flood ins cartoon naplesnews.gif"/>
          <p:cNvPicPr>
            <a:picLocks noChangeAspect="1" noChangeArrowheads="1"/>
          </p:cNvPicPr>
          <p:nvPr/>
        </p:nvPicPr>
        <p:blipFill>
          <a:blip r:embed="rId5"/>
          <a:srcRect/>
          <a:stretch>
            <a:fillRect/>
          </a:stretch>
        </p:blipFill>
        <p:spPr bwMode="auto">
          <a:xfrm>
            <a:off x="2667000" y="3789362"/>
            <a:ext cx="4274404" cy="2700338"/>
          </a:xfrm>
          <a:prstGeom prst="rect">
            <a:avLst/>
          </a:prstGeom>
          <a:noFill/>
        </p:spPr>
      </p:pic>
      <p:pic>
        <p:nvPicPr>
          <p:cNvPr id="214022" name="Picture 6" descr="C:\My Documents\My Pictures\floodins.gif"/>
          <p:cNvPicPr>
            <a:picLocks noChangeAspect="1" noChangeArrowheads="1"/>
          </p:cNvPicPr>
          <p:nvPr/>
        </p:nvPicPr>
        <p:blipFill>
          <a:blip r:embed="rId6"/>
          <a:srcRect/>
          <a:stretch>
            <a:fillRect/>
          </a:stretch>
        </p:blipFill>
        <p:spPr bwMode="auto">
          <a:xfrm>
            <a:off x="5105400" y="6019800"/>
            <a:ext cx="3810000" cy="571500"/>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body" idx="1"/>
          </p:nvPr>
        </p:nvSpPr>
        <p:spPr>
          <a:xfrm>
            <a:off x="228600" y="381000"/>
            <a:ext cx="7772400" cy="4114800"/>
          </a:xfrm>
          <a:noFill/>
          <a:ln/>
        </p:spPr>
        <p:txBody>
          <a:bodyPr lIns="90488" tIns="44450" rIns="90488" bIns="44450"/>
          <a:lstStyle/>
          <a:p>
            <a:r>
              <a:rPr lang="en-US" b="1" dirty="0"/>
              <a:t>Deal with the River Basin as a System</a:t>
            </a:r>
          </a:p>
          <a:p>
            <a:r>
              <a:rPr lang="en-US" b="1" dirty="0"/>
              <a:t>Concurrently Restore, Maintain and Enhance the Natural Environment</a:t>
            </a:r>
          </a:p>
          <a:p>
            <a:pPr lvl="1"/>
            <a:endParaRPr lang="en-US" b="1" dirty="0"/>
          </a:p>
        </p:txBody>
      </p:sp>
      <p:pic>
        <p:nvPicPr>
          <p:cNvPr id="215045" name="Picture 5" descr="C:\My Documents\My Pictures\dpond1a.jpg"/>
          <p:cNvPicPr>
            <a:picLocks noChangeAspect="1" noChangeArrowheads="1"/>
          </p:cNvPicPr>
          <p:nvPr/>
        </p:nvPicPr>
        <p:blipFill>
          <a:blip r:embed="rId3"/>
          <a:srcRect/>
          <a:stretch>
            <a:fillRect/>
          </a:stretch>
        </p:blipFill>
        <p:spPr bwMode="auto">
          <a:xfrm>
            <a:off x="5181600" y="2590800"/>
            <a:ext cx="3657600" cy="2479675"/>
          </a:xfrm>
          <a:prstGeom prst="rect">
            <a:avLst/>
          </a:prstGeom>
          <a:noFill/>
        </p:spPr>
      </p:pic>
      <p:pic>
        <p:nvPicPr>
          <p:cNvPr id="2" name="Picture 1">
            <a:extLst>
              <a:ext uri="{FF2B5EF4-FFF2-40B4-BE49-F238E27FC236}">
                <a16:creationId xmlns:a16="http://schemas.microsoft.com/office/drawing/2014/main" id="{3F4489D1-AC44-4BF1-8599-3DB91022B1C7}"/>
              </a:ext>
            </a:extLst>
          </p:cNvPr>
          <p:cNvPicPr>
            <a:picLocks noChangeAspect="1"/>
          </p:cNvPicPr>
          <p:nvPr/>
        </p:nvPicPr>
        <p:blipFill>
          <a:blip r:embed="rId4"/>
          <a:stretch>
            <a:fillRect/>
          </a:stretch>
        </p:blipFill>
        <p:spPr>
          <a:xfrm>
            <a:off x="349922" y="2590800"/>
            <a:ext cx="3993478" cy="2935412"/>
          </a:xfrm>
          <a:prstGeom prst="rect">
            <a:avLst/>
          </a:prstGeom>
        </p:spPr>
      </p:pic>
      <p:pic>
        <p:nvPicPr>
          <p:cNvPr id="215044" name="Picture 4" descr="C:\My Documents\My Pictures\meandering river MnPCA.jpg"/>
          <p:cNvPicPr>
            <a:picLocks noChangeAspect="1" noChangeArrowheads="1"/>
          </p:cNvPicPr>
          <p:nvPr/>
        </p:nvPicPr>
        <p:blipFill>
          <a:blip r:embed="rId5"/>
          <a:srcRect/>
          <a:stretch>
            <a:fillRect/>
          </a:stretch>
        </p:blipFill>
        <p:spPr bwMode="auto">
          <a:xfrm>
            <a:off x="2819400" y="4191000"/>
            <a:ext cx="2895600" cy="2509838"/>
          </a:xfrm>
          <a:prstGeom prst="rect">
            <a:avLst/>
          </a:prstGeom>
          <a:noFill/>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4D7307C-BDB6-464B-B487-D8CEA9870FB1}"/>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b="1" kern="1200">
                <a:solidFill>
                  <a:srgbClr val="FFFFFF"/>
                </a:solidFill>
                <a:latin typeface="+mj-lt"/>
                <a:ea typeface="+mj-ea"/>
                <a:cs typeface="+mj-cs"/>
              </a:rPr>
              <a:t>What Have We Learned?</a:t>
            </a:r>
          </a:p>
        </p:txBody>
      </p:sp>
    </p:spTree>
    <p:extLst>
      <p:ext uri="{BB962C8B-B14F-4D97-AF65-F5344CB8AC3E}">
        <p14:creationId xmlns:p14="http://schemas.microsoft.com/office/powerpoint/2010/main" val="1249323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7703-04AF-4ED0-BBC4-0DB87B7B786B}"/>
              </a:ext>
            </a:extLst>
          </p:cNvPr>
          <p:cNvPicPr>
            <a:picLocks noChangeAspect="1"/>
          </p:cNvPicPr>
          <p:nvPr/>
        </p:nvPicPr>
        <p:blipFill>
          <a:blip r:embed="rId3"/>
          <a:stretch>
            <a:fillRect/>
          </a:stretch>
        </p:blipFill>
        <p:spPr>
          <a:xfrm>
            <a:off x="2285802" y="1248186"/>
            <a:ext cx="4572396" cy="3429297"/>
          </a:xfrm>
          <a:prstGeom prst="rect">
            <a:avLst/>
          </a:prstGeom>
        </p:spPr>
      </p:pic>
      <p:sp>
        <p:nvSpPr>
          <p:cNvPr id="2" name="TextBox 1">
            <a:extLst>
              <a:ext uri="{FF2B5EF4-FFF2-40B4-BE49-F238E27FC236}">
                <a16:creationId xmlns:a16="http://schemas.microsoft.com/office/drawing/2014/main" id="{B823BC28-E02F-48EA-B18E-DF49E6125B00}"/>
              </a:ext>
            </a:extLst>
          </p:cNvPr>
          <p:cNvSpPr txBox="1"/>
          <p:nvPr/>
        </p:nvSpPr>
        <p:spPr>
          <a:xfrm>
            <a:off x="1084728" y="4677483"/>
            <a:ext cx="7548283" cy="1323439"/>
          </a:xfrm>
          <a:prstGeom prst="rect">
            <a:avLst/>
          </a:prstGeom>
          <a:noFill/>
        </p:spPr>
        <p:txBody>
          <a:bodyPr wrap="square" rtlCol="0">
            <a:spAutoFit/>
          </a:bodyPr>
          <a:lstStyle/>
          <a:p>
            <a:pPr algn="ctr"/>
            <a:r>
              <a:rPr lang="en-US" sz="4000" b="1" dirty="0">
                <a:solidFill>
                  <a:srgbClr val="FFFF00"/>
                </a:solidFill>
              </a:rPr>
              <a:t>The Future Will Be Different than the Past</a:t>
            </a: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331105" cy="461665"/>
          </a:xfrm>
          <a:prstGeom prst="rect">
            <a:avLst/>
          </a:prstGeom>
        </p:spPr>
        <p:txBody>
          <a:bodyPr wrap="none">
            <a:spAutoFit/>
          </a:bodyPr>
          <a:lstStyle/>
          <a:p>
            <a:r>
              <a:rPr lang="en-US" sz="2400" b="1" dirty="0">
                <a:solidFill>
                  <a:srgbClr val="FFFF00"/>
                </a:solidFill>
              </a:rPr>
              <a:t>What Have We Learned?</a:t>
            </a:r>
          </a:p>
        </p:txBody>
      </p:sp>
    </p:spTree>
    <p:extLst>
      <p:ext uri="{BB962C8B-B14F-4D97-AF65-F5344CB8AC3E}">
        <p14:creationId xmlns:p14="http://schemas.microsoft.com/office/powerpoint/2010/main" val="3906646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6914" name="Picture 2" descr="180px-Judy_Garland_in_The_Wizard_of_Oz_trailer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24272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descr="wizard_of_oz_5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600200"/>
            <a:ext cx="40005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4"/>
          <p:cNvSpPr>
            <a:spLocks noChangeArrowheads="1"/>
          </p:cNvSpPr>
          <p:nvPr/>
        </p:nvSpPr>
        <p:spPr bwMode="auto">
          <a:xfrm>
            <a:off x="0" y="5334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marL="0" marR="0" lvl="0" indent="0" algn="ctr" defTabSz="456846" rtl="0" eaLnBrk="0" fontAlgn="base" latinLnBrk="0" hangingPunct="0">
              <a:lnSpc>
                <a:spcPct val="100000"/>
              </a:lnSpc>
              <a:spcBef>
                <a:spcPts val="2000"/>
              </a:spcBef>
              <a:spcAft>
                <a:spcPct val="0"/>
              </a:spcAft>
              <a:buClr>
                <a:srgbClr val="FFFFFF"/>
              </a:buClr>
              <a:buSzPct val="60000"/>
              <a:buFontTx/>
              <a:buNone/>
              <a:tabLst/>
              <a:defRPr/>
            </a:pPr>
            <a:r>
              <a:rPr kumimoji="0" lang="en-US" sz="2400" b="1" i="0" u="none" strike="noStrike" kern="1200" cap="none" spc="0" normalizeH="0" baseline="0" noProof="0">
                <a:ln>
                  <a:noFill/>
                </a:ln>
                <a:solidFill>
                  <a:srgbClr val="003366"/>
                </a:solidFill>
                <a:effectLst/>
                <a:uLnTx/>
                <a:uFillTx/>
                <a:latin typeface="Arial"/>
                <a:ea typeface="+mn-ea"/>
                <a:cs typeface="+mn-cs"/>
              </a:rPr>
              <a:t>"</a:t>
            </a:r>
            <a:r>
              <a:rPr kumimoji="0" lang="en-US" sz="2400" b="1" i="0" u="none" strike="noStrike" kern="1200" cap="none" spc="0" normalizeH="0" baseline="0" noProof="0">
                <a:ln>
                  <a:noFill/>
                </a:ln>
                <a:solidFill>
                  <a:srgbClr val="FFFF00"/>
                </a:solidFill>
                <a:effectLst/>
                <a:uLnTx/>
                <a:uFillTx/>
                <a:latin typeface="Arial"/>
                <a:ea typeface="+mn-ea"/>
                <a:cs typeface="+mn-cs"/>
              </a:rPr>
              <a:t>Toto, I've a feeling we're not in Kansas anymore”</a:t>
            </a:r>
          </a:p>
        </p:txBody>
      </p:sp>
      <p:sp>
        <p:nvSpPr>
          <p:cNvPr id="6" name="Rectangle 1026"/>
          <p:cNvSpPr txBox="1">
            <a:spLocks noChangeArrowheads="1"/>
          </p:cNvSpPr>
          <p:nvPr/>
        </p:nvSpPr>
        <p:spPr>
          <a:xfrm>
            <a:off x="381000" y="152400"/>
            <a:ext cx="7772400" cy="1143000"/>
          </a:xfrm>
          <a:prstGeom prst="rect">
            <a:avLst/>
          </a:prstGeom>
          <a:noFill/>
        </p:spPr>
        <p:txBody>
          <a:bodyPr lIns="90417" tIns="44416" rIns="90417" bIns="44416" anchor="b"/>
          <a:lstStyle/>
          <a:p>
            <a:pPr marL="0" marR="0" lvl="0" indent="0" algn="l" defTabSz="913696"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The 21st Century</a:t>
            </a:r>
          </a:p>
        </p:txBody>
      </p:sp>
    </p:spTree>
    <p:extLst>
      <p:ext uri="{BB962C8B-B14F-4D97-AF65-F5344CB8AC3E}">
        <p14:creationId xmlns:p14="http://schemas.microsoft.com/office/powerpoint/2010/main" val="263905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calcmode="lin" valueType="num">
                                      <p:cBhvr additive="base">
                                        <p:cTn id="7" dur="500" fill="hold"/>
                                        <p:tgtEl>
                                          <p:spTgt spid="717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FCD4-0652-4066-978D-742582F9FC9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DE763B5-E384-43CA-8558-79F165A31CF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4E1C09-2598-411D-B6BE-F17B8E00676E}"/>
              </a:ext>
            </a:extLst>
          </p:cNvPr>
          <p:cNvPicPr>
            <a:picLocks noChangeAspect="1"/>
          </p:cNvPicPr>
          <p:nvPr/>
        </p:nvPicPr>
        <p:blipFill>
          <a:blip r:embed="rId2"/>
          <a:stretch>
            <a:fillRect/>
          </a:stretch>
        </p:blipFill>
        <p:spPr>
          <a:xfrm>
            <a:off x="0" y="0"/>
            <a:ext cx="9118102" cy="6606988"/>
          </a:xfrm>
          <a:prstGeom prst="rect">
            <a:avLst/>
          </a:prstGeom>
        </p:spPr>
      </p:pic>
    </p:spTree>
    <p:extLst>
      <p:ext uri="{BB962C8B-B14F-4D97-AF65-F5344CB8AC3E}">
        <p14:creationId xmlns:p14="http://schemas.microsoft.com/office/powerpoint/2010/main" val="3087577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1028"/>
          <p:cNvPicPr>
            <a:picLocks noChangeArrowheads="1"/>
          </p:cNvPicPr>
          <p:nvPr/>
        </p:nvPicPr>
        <p:blipFill>
          <a:blip r:embed="rId3" cstate="print"/>
          <a:srcRect r="4878"/>
          <a:stretch>
            <a:fillRect/>
          </a:stretch>
        </p:blipFill>
        <p:spPr bwMode="auto">
          <a:xfrm>
            <a:off x="6189406" y="1524000"/>
            <a:ext cx="2971800" cy="1981200"/>
          </a:xfrm>
          <a:prstGeom prst="rect">
            <a:avLst/>
          </a:prstGeom>
          <a:noFill/>
          <a:ln w="12700">
            <a:noFill/>
            <a:miter lim="800000"/>
            <a:headEnd/>
            <a:tailEnd/>
          </a:ln>
        </p:spPr>
      </p:pic>
      <p:sp>
        <p:nvSpPr>
          <p:cNvPr id="189442" name="Rectangle 1026"/>
          <p:cNvSpPr>
            <a:spLocks noGrp="1" noChangeArrowheads="1"/>
          </p:cNvSpPr>
          <p:nvPr>
            <p:ph type="title"/>
          </p:nvPr>
        </p:nvSpPr>
        <p:spPr>
          <a:xfrm>
            <a:off x="685800" y="0"/>
            <a:ext cx="7772400" cy="1143000"/>
          </a:xfrm>
        </p:spPr>
        <p:txBody>
          <a:bodyPr lIns="90398" tIns="44406" rIns="90398" bIns="44406" anchor="b"/>
          <a:lstStyle/>
          <a:p>
            <a:pPr eaLnBrk="1" hangingPunct="1"/>
            <a:r>
              <a:rPr lang="en-US" b="1" dirty="0">
                <a:solidFill>
                  <a:srgbClr val="FFFF00"/>
                </a:solidFill>
              </a:rPr>
              <a:t>The 21st Century</a:t>
            </a:r>
          </a:p>
        </p:txBody>
      </p:sp>
      <p:sp>
        <p:nvSpPr>
          <p:cNvPr id="189443" name="Rectangle 1027"/>
          <p:cNvSpPr>
            <a:spLocks noGrp="1" noChangeArrowheads="1"/>
          </p:cNvSpPr>
          <p:nvPr>
            <p:ph type="body" idx="1"/>
          </p:nvPr>
        </p:nvSpPr>
        <p:spPr>
          <a:xfrm>
            <a:off x="381000" y="1447800"/>
            <a:ext cx="7848600" cy="4114800"/>
          </a:xfrm>
        </p:spPr>
        <p:txBody>
          <a:bodyPr lIns="90398" tIns="44406" rIns="90398" bIns="44406"/>
          <a:lstStyle/>
          <a:p>
            <a:pPr eaLnBrk="1" hangingPunct="1"/>
            <a:r>
              <a:rPr lang="en-US" b="1" dirty="0">
                <a:solidFill>
                  <a:srgbClr val="FFFF00"/>
                </a:solidFill>
              </a:rPr>
              <a:t>Population Explosion</a:t>
            </a:r>
          </a:p>
          <a:p>
            <a:pPr eaLnBrk="1" hangingPunct="1"/>
            <a:r>
              <a:rPr lang="en-US" b="1" dirty="0">
                <a:solidFill>
                  <a:srgbClr val="FFFF00"/>
                </a:solidFill>
              </a:rPr>
              <a:t>Pressures for Development</a:t>
            </a:r>
          </a:p>
          <a:p>
            <a:pPr eaLnBrk="1" hangingPunct="1"/>
            <a:r>
              <a:rPr lang="en-US" b="1" dirty="0">
                <a:solidFill>
                  <a:srgbClr val="FFFF00"/>
                </a:solidFill>
              </a:rPr>
              <a:t>Crumbling Infrastructure</a:t>
            </a:r>
          </a:p>
          <a:p>
            <a:pPr eaLnBrk="1" hangingPunct="1"/>
            <a:r>
              <a:rPr lang="en-US" b="1" dirty="0">
                <a:solidFill>
                  <a:srgbClr val="FFFF00"/>
                </a:solidFill>
              </a:rPr>
              <a:t>Volatile, Uncertain, Complex, Ambiguous National and World Situations (VUCA)</a:t>
            </a:r>
          </a:p>
          <a:p>
            <a:pPr eaLnBrk="1" hangingPunct="1"/>
            <a:r>
              <a:rPr lang="en-US" b="1" dirty="0">
                <a:solidFill>
                  <a:srgbClr val="FF0000"/>
                </a:solidFill>
              </a:rPr>
              <a:t>Climate Change  and  Disasters!</a:t>
            </a:r>
          </a:p>
        </p:txBody>
      </p:sp>
    </p:spTree>
    <p:extLst>
      <p:ext uri="{BB962C8B-B14F-4D97-AF65-F5344CB8AC3E}">
        <p14:creationId xmlns:p14="http://schemas.microsoft.com/office/powerpoint/2010/main" val="3623254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A3A35-4BD0-4A96-B0F7-864BC07D26BC}"/>
              </a:ext>
            </a:extLst>
          </p:cNvPr>
          <p:cNvPicPr>
            <a:picLocks noChangeAspect="1"/>
          </p:cNvPicPr>
          <p:nvPr/>
        </p:nvPicPr>
        <p:blipFill>
          <a:blip r:embed="rId2"/>
          <a:stretch>
            <a:fillRect/>
          </a:stretch>
        </p:blipFill>
        <p:spPr>
          <a:xfrm>
            <a:off x="66940" y="79881"/>
            <a:ext cx="6542964" cy="6542964"/>
          </a:xfrm>
          <a:prstGeom prst="rect">
            <a:avLst/>
          </a:prstGeom>
        </p:spPr>
      </p:pic>
      <p:sp>
        <p:nvSpPr>
          <p:cNvPr id="7" name="Rectangle 6">
            <a:extLst>
              <a:ext uri="{FF2B5EF4-FFF2-40B4-BE49-F238E27FC236}">
                <a16:creationId xmlns:a16="http://schemas.microsoft.com/office/drawing/2014/main" id="{FA2F24A6-D674-40A6-9364-B73DAD489329}"/>
              </a:ext>
            </a:extLst>
          </p:cNvPr>
          <p:cNvSpPr/>
          <p:nvPr/>
        </p:nvSpPr>
        <p:spPr>
          <a:xfrm>
            <a:off x="7061066" y="839848"/>
            <a:ext cx="2015994" cy="25853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FFFF"/>
                </a:solidFill>
                <a:effectLst/>
                <a:uLnTx/>
                <a:uFillTx/>
                <a:latin typeface="Arial"/>
                <a:ea typeface="+mn-ea"/>
                <a:cs typeface="+mn-cs"/>
              </a:rPr>
              <a:t>The Global Risks Landscape 2018. What is the impact and likelihood of global risks?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FFFF"/>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FFFF"/>
                </a:solidFill>
                <a:effectLst/>
                <a:uLnTx/>
                <a:uFillTx/>
                <a:latin typeface="Arial"/>
                <a:ea typeface="+mn-ea"/>
                <a:cs typeface="+mn-cs"/>
              </a:rPr>
              <a:t>World Economic Forum</a:t>
            </a:r>
          </a:p>
        </p:txBody>
      </p:sp>
      <p:sp>
        <p:nvSpPr>
          <p:cNvPr id="9" name="Oval 8">
            <a:extLst>
              <a:ext uri="{FF2B5EF4-FFF2-40B4-BE49-F238E27FC236}">
                <a16:creationId xmlns:a16="http://schemas.microsoft.com/office/drawing/2014/main" id="{7781FC54-E8D7-4931-8A68-0B17E8331AA3}"/>
              </a:ext>
            </a:extLst>
          </p:cNvPr>
          <p:cNvSpPr/>
          <p:nvPr/>
        </p:nvSpPr>
        <p:spPr bwMode="auto">
          <a:xfrm rot="19972477">
            <a:off x="3122114" y="581996"/>
            <a:ext cx="3683479" cy="1479438"/>
          </a:xfrm>
          <a:prstGeom prst="ellipse">
            <a:avLst/>
          </a:prstGeom>
          <a:noFill/>
          <a:ln w="825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FFFF"/>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C81A3A35-4BD0-4A96-B0F7-864BC07D26BC}"/>
              </a:ext>
            </a:extLst>
          </p:cNvPr>
          <p:cNvPicPr>
            <a:picLocks noChangeAspect="1"/>
          </p:cNvPicPr>
          <p:nvPr/>
        </p:nvPicPr>
        <p:blipFill rotWithShape="1">
          <a:blip r:embed="rId2"/>
          <a:srcRect l="50414" b="68418"/>
          <a:stretch/>
        </p:blipFill>
        <p:spPr>
          <a:xfrm>
            <a:off x="152400" y="139700"/>
            <a:ext cx="6474648" cy="4419600"/>
          </a:xfrm>
          <a:prstGeom prst="rect">
            <a:avLst/>
          </a:prstGeom>
          <a:ln>
            <a:solidFill>
              <a:schemeClr val="bg2"/>
            </a:solidFill>
          </a:ln>
        </p:spPr>
      </p:pic>
      <p:sp>
        <p:nvSpPr>
          <p:cNvPr id="2" name="Rectangle 1"/>
          <p:cNvSpPr/>
          <p:nvPr/>
        </p:nvSpPr>
        <p:spPr bwMode="auto">
          <a:xfrm>
            <a:off x="203200" y="4610100"/>
            <a:ext cx="6286500" cy="19177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FFFF"/>
              </a:solidFill>
              <a:effectLst/>
              <a:uLnTx/>
              <a:uFillTx/>
              <a:latin typeface="Arial" charset="0"/>
              <a:ea typeface="+mn-ea"/>
              <a:cs typeface="+mn-cs"/>
            </a:endParaRPr>
          </a:p>
        </p:txBody>
      </p:sp>
    </p:spTree>
    <p:extLst>
      <p:ext uri="{BB962C8B-B14F-4D97-AF65-F5344CB8AC3E}">
        <p14:creationId xmlns:p14="http://schemas.microsoft.com/office/powerpoint/2010/main" val="61505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06535"/>
            <a:ext cx="9144000" cy="5444929"/>
          </a:xfrm>
          <a:prstGeom prst="rect">
            <a:avLst/>
          </a:prstGeom>
        </p:spPr>
      </p:pic>
    </p:spTree>
    <p:extLst>
      <p:ext uri="{BB962C8B-B14F-4D97-AF65-F5344CB8AC3E}">
        <p14:creationId xmlns:p14="http://schemas.microsoft.com/office/powerpoint/2010/main" val="3664329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85242"/>
            <a:ext cx="9144000" cy="5236046"/>
          </a:xfrm>
          <a:prstGeom prst="rect">
            <a:avLst/>
          </a:prstGeom>
        </p:spPr>
      </p:pic>
    </p:spTree>
    <p:extLst>
      <p:ext uri="{BB962C8B-B14F-4D97-AF65-F5344CB8AC3E}">
        <p14:creationId xmlns:p14="http://schemas.microsoft.com/office/powerpoint/2010/main" val="617528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AD6C5-B4FD-45F0-9416-EB416A0AC313}"/>
              </a:ext>
            </a:extLst>
          </p:cNvPr>
          <p:cNvPicPr>
            <a:picLocks noChangeAspect="1"/>
          </p:cNvPicPr>
          <p:nvPr/>
        </p:nvPicPr>
        <p:blipFill>
          <a:blip r:embed="rId2"/>
          <a:stretch>
            <a:fillRect/>
          </a:stretch>
        </p:blipFill>
        <p:spPr>
          <a:xfrm>
            <a:off x="776812" y="216539"/>
            <a:ext cx="7590376" cy="6424921"/>
          </a:xfrm>
          <a:prstGeom prst="rect">
            <a:avLst/>
          </a:prstGeom>
        </p:spPr>
      </p:pic>
    </p:spTree>
    <p:extLst>
      <p:ext uri="{BB962C8B-B14F-4D97-AF65-F5344CB8AC3E}">
        <p14:creationId xmlns:p14="http://schemas.microsoft.com/office/powerpoint/2010/main" val="17033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459" y="1092274"/>
            <a:ext cx="8943989" cy="5433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2" name="Picture 1"/>
          <p:cNvPicPr>
            <a:picLocks noChangeAspect="1"/>
          </p:cNvPicPr>
          <p:nvPr/>
        </p:nvPicPr>
        <p:blipFill>
          <a:blip r:embed="rId3"/>
          <a:stretch>
            <a:fillRect/>
          </a:stretch>
        </p:blipFill>
        <p:spPr>
          <a:xfrm>
            <a:off x="99778" y="1124744"/>
            <a:ext cx="8940670" cy="4536504"/>
          </a:xfrm>
          <a:prstGeom prst="rect">
            <a:avLst/>
          </a:prstGeom>
        </p:spPr>
      </p:pic>
      <p:pic>
        <p:nvPicPr>
          <p:cNvPr id="6" name="Picture 5"/>
          <p:cNvPicPr>
            <a:picLocks noChangeAspect="1"/>
          </p:cNvPicPr>
          <p:nvPr/>
        </p:nvPicPr>
        <p:blipFill>
          <a:blip r:embed="rId4"/>
          <a:stretch>
            <a:fillRect/>
          </a:stretch>
        </p:blipFill>
        <p:spPr>
          <a:xfrm>
            <a:off x="96459" y="3645024"/>
            <a:ext cx="1800200" cy="2880320"/>
          </a:xfrm>
          <a:prstGeom prst="rect">
            <a:avLst/>
          </a:prstGeom>
        </p:spPr>
      </p:pic>
      <p:sp>
        <p:nvSpPr>
          <p:cNvPr id="8" name="Title 7"/>
          <p:cNvSpPr>
            <a:spLocks noGrp="1"/>
          </p:cNvSpPr>
          <p:nvPr>
            <p:ph type="title"/>
          </p:nvPr>
        </p:nvSpPr>
        <p:spPr>
          <a:xfrm>
            <a:off x="628650" y="228600"/>
            <a:ext cx="7886700" cy="615602"/>
          </a:xfrm>
        </p:spPr>
        <p:txBody>
          <a:bodyPr>
            <a:normAutofit fontScale="90000"/>
          </a:bodyPr>
          <a:lstStyle/>
          <a:p>
            <a:pPr algn="ctr"/>
            <a:r>
              <a:rPr lang="en-US" sz="3600" b="1" cap="small" dirty="0">
                <a:effectLst>
                  <a:outerShdw blurRad="38100" dist="38100" dir="2700000" algn="tl">
                    <a:srgbClr val="000000">
                      <a:alpha val="43137"/>
                    </a:srgbClr>
                  </a:outerShdw>
                </a:effectLst>
                <a:latin typeface="+mn-lt"/>
              </a:rPr>
              <a:t>Insured Flood Loss: 1972-2015</a:t>
            </a:r>
          </a:p>
        </p:txBody>
      </p:sp>
      <p:sp>
        <p:nvSpPr>
          <p:cNvPr id="4" name="Rectangle 3">
            <a:extLst>
              <a:ext uri="{FF2B5EF4-FFF2-40B4-BE49-F238E27FC236}">
                <a16:creationId xmlns:a16="http://schemas.microsoft.com/office/drawing/2014/main" id="{CA9A7322-C45B-4E7F-9B77-66E60F96C6C6}"/>
              </a:ext>
            </a:extLst>
          </p:cNvPr>
          <p:cNvSpPr/>
          <p:nvPr/>
        </p:nvSpPr>
        <p:spPr bwMode="auto">
          <a:xfrm>
            <a:off x="1896659" y="5661248"/>
            <a:ext cx="7143789"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85880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1649506" y="5262283"/>
            <a:ext cx="654423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There Is No Such Thing As Absolute Protection</a:t>
            </a: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27538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What Have We Learned?</a:t>
            </a:r>
          </a:p>
        </p:txBody>
      </p:sp>
      <p:pic>
        <p:nvPicPr>
          <p:cNvPr id="5" name="Picture 4">
            <a:extLst>
              <a:ext uri="{FF2B5EF4-FFF2-40B4-BE49-F238E27FC236}">
                <a16:creationId xmlns:a16="http://schemas.microsoft.com/office/drawing/2014/main" id="{21E09490-B7AD-4070-80E9-6084596CFD14}"/>
              </a:ext>
            </a:extLst>
          </p:cNvPr>
          <p:cNvPicPr>
            <a:picLocks noChangeAspect="1"/>
          </p:cNvPicPr>
          <p:nvPr/>
        </p:nvPicPr>
        <p:blipFill>
          <a:blip r:embed="rId2"/>
          <a:stretch>
            <a:fillRect/>
          </a:stretch>
        </p:blipFill>
        <p:spPr>
          <a:xfrm>
            <a:off x="1927411" y="1255058"/>
            <a:ext cx="5755342" cy="3839385"/>
          </a:xfrm>
          <a:prstGeom prst="rect">
            <a:avLst/>
          </a:prstGeom>
        </p:spPr>
      </p:pic>
    </p:spTree>
    <p:extLst>
      <p:ext uri="{BB962C8B-B14F-4D97-AF65-F5344CB8AC3E}">
        <p14:creationId xmlns:p14="http://schemas.microsoft.com/office/powerpoint/2010/main" val="4242240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3"/>
          <p:cNvSpPr txBox="1">
            <a:spLocks noChangeArrowheads="1"/>
          </p:cNvSpPr>
          <p:nvPr/>
        </p:nvSpPr>
        <p:spPr bwMode="auto">
          <a:xfrm>
            <a:off x="168860" y="11"/>
            <a:ext cx="6231940" cy="95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36" tIns="45668" rIns="91336" bIns="45668">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marL="0" marR="0" lvl="0" indent="0" algn="l" defTabSz="9133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News Gothic MT" pitchFamily="34" charset="0"/>
                <a:ea typeface="ＭＳ Ｐゴシック" charset="0"/>
                <a:cs typeface="+mn-cs"/>
              </a:rPr>
              <a:t>The Move to Risk Management</a:t>
            </a:r>
          </a:p>
          <a:p>
            <a:pPr marL="0" marR="0" lvl="0" indent="0" algn="l" defTabSz="91336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News Gothic MT" pitchFamily="34" charset="0"/>
                <a:ea typeface="ＭＳ Ｐゴシック" charset="0"/>
                <a:cs typeface="+mn-cs"/>
              </a:rPr>
              <a:t>The Flood Example</a:t>
            </a:r>
          </a:p>
        </p:txBody>
      </p:sp>
      <p:graphicFrame>
        <p:nvGraphicFramePr>
          <p:cNvPr id="7" name="Diagram 6"/>
          <p:cNvGraphicFramePr/>
          <p:nvPr>
            <p:extLst/>
          </p:nvPr>
        </p:nvGraphicFramePr>
        <p:xfrm>
          <a:off x="990600" y="1219200"/>
          <a:ext cx="7344816"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8854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336708"/>
            <a:ext cx="5657850" cy="705023"/>
          </a:xfrm>
        </p:spPr>
        <p:txBody>
          <a:bodyPr>
            <a:normAutofit/>
          </a:bodyPr>
          <a:lstStyle/>
          <a:p>
            <a:pPr algn="ctr"/>
            <a:r>
              <a:rPr lang="en-US" sz="3000" b="1" dirty="0"/>
              <a:t>Flood Mitigation Framework</a:t>
            </a:r>
          </a:p>
        </p:txBody>
      </p:sp>
      <p:sp>
        <p:nvSpPr>
          <p:cNvPr id="3" name="Content Placeholder 2"/>
          <p:cNvSpPr>
            <a:spLocks noGrp="1"/>
          </p:cNvSpPr>
          <p:nvPr>
            <p:ph idx="1"/>
          </p:nvPr>
        </p:nvSpPr>
        <p:spPr>
          <a:xfrm>
            <a:off x="934278" y="1649897"/>
            <a:ext cx="7285383" cy="4532244"/>
          </a:xfrm>
        </p:spPr>
        <p:txBody>
          <a:bodyPr>
            <a:normAutofit/>
          </a:bodyPr>
          <a:lstStyle/>
          <a:p>
            <a:r>
              <a:rPr lang="en-US" sz="2700" dirty="0"/>
              <a:t>Avoid:</a:t>
            </a:r>
            <a:r>
              <a:rPr lang="en-US" sz="2700" i="1" dirty="0"/>
              <a:t> </a:t>
            </a:r>
          </a:p>
          <a:p>
            <a:pPr lvl="1"/>
            <a:r>
              <a:rPr lang="en-US" sz="2100" i="1" dirty="0"/>
              <a:t>Get Out of the Way</a:t>
            </a:r>
            <a:endParaRPr lang="en-US" sz="2400" i="1" dirty="0"/>
          </a:p>
          <a:p>
            <a:r>
              <a:rPr lang="en-US" sz="2700" dirty="0"/>
              <a:t>Accommodate: </a:t>
            </a:r>
          </a:p>
          <a:p>
            <a:pPr lvl="1"/>
            <a:r>
              <a:rPr lang="en-US" sz="2100" i="1" dirty="0"/>
              <a:t>Let It Flood</a:t>
            </a:r>
            <a:endParaRPr lang="en-US" sz="2400" i="1" dirty="0"/>
          </a:p>
          <a:p>
            <a:r>
              <a:rPr lang="en-US" sz="2700" dirty="0"/>
              <a:t>Resist: </a:t>
            </a:r>
          </a:p>
          <a:p>
            <a:pPr lvl="1"/>
            <a:r>
              <a:rPr lang="en-US" sz="2100" i="1" dirty="0"/>
              <a:t>Stand and Fight</a:t>
            </a:r>
            <a:endParaRPr lang="en-US" sz="2400" i="1" dirty="0"/>
          </a:p>
          <a:p>
            <a:r>
              <a:rPr lang="en-US" sz="2700" dirty="0"/>
              <a:t>Communicate:</a:t>
            </a:r>
            <a:r>
              <a:rPr lang="en-US" sz="2400" i="1" dirty="0"/>
              <a:t> </a:t>
            </a:r>
          </a:p>
          <a:p>
            <a:pPr lvl="1"/>
            <a:r>
              <a:rPr lang="en-US" sz="2100" i="1" dirty="0"/>
              <a:t>Tell The Story of Risk</a:t>
            </a:r>
          </a:p>
        </p:txBody>
      </p:sp>
      <p:pic>
        <p:nvPicPr>
          <p:cNvPr id="13" name="Picture 12">
            <a:extLst>
              <a:ext uri="{FF2B5EF4-FFF2-40B4-BE49-F238E27FC236}">
                <a16:creationId xmlns:a16="http://schemas.microsoft.com/office/drawing/2014/main" id="{2E8DDD89-4F20-754D-825C-2BA85B7E9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687" y="2247647"/>
            <a:ext cx="2457599" cy="2430270"/>
          </a:xfrm>
          <a:prstGeom prst="rect">
            <a:avLst/>
          </a:prstGeom>
        </p:spPr>
      </p:pic>
      <p:sp>
        <p:nvSpPr>
          <p:cNvPr id="14" name="Arrow: Circular 40">
            <a:extLst>
              <a:ext uri="{FF2B5EF4-FFF2-40B4-BE49-F238E27FC236}">
                <a16:creationId xmlns:a16="http://schemas.microsoft.com/office/drawing/2014/main" id="{02C60456-3A7B-4A40-B242-D16C58D45C18}"/>
              </a:ext>
            </a:extLst>
          </p:cNvPr>
          <p:cNvSpPr/>
          <p:nvPr/>
        </p:nvSpPr>
        <p:spPr>
          <a:xfrm>
            <a:off x="5274078" y="2294874"/>
            <a:ext cx="1080120" cy="1134126"/>
          </a:xfrm>
          <a:custGeom>
            <a:avLst/>
            <a:gdLst>
              <a:gd name="connsiteX0" fmla="*/ 32993 w 1184282"/>
              <a:gd name="connsiteY0" fmla="*/ 486701 h 973402"/>
              <a:gd name="connsiteX1" fmla="*/ 551268 w 1184282"/>
              <a:gd name="connsiteY1" fmla="*/ 34207 h 973402"/>
              <a:gd name="connsiteX2" fmla="*/ 551268 w 1184282"/>
              <a:gd name="connsiteY2" fmla="*/ 1256 h 973402"/>
              <a:gd name="connsiteX3" fmla="*/ 592141 w 1184282"/>
              <a:gd name="connsiteY3" fmla="*/ 57742 h 973402"/>
              <a:gd name="connsiteX4" fmla="*/ 551268 w 1184282"/>
              <a:gd name="connsiteY4" fmla="*/ 116741 h 973402"/>
              <a:gd name="connsiteX5" fmla="*/ 551268 w 1184282"/>
              <a:gd name="connsiteY5" fmla="*/ 83793 h 973402"/>
              <a:gd name="connsiteX6" fmla="*/ 82491 w 1184282"/>
              <a:gd name="connsiteY6" fmla="*/ 486701 h 973402"/>
              <a:gd name="connsiteX7" fmla="*/ 32993 w 1184282"/>
              <a:gd name="connsiteY7" fmla="*/ 486701 h 973402"/>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11398 w 521048"/>
              <a:gd name="connsiteY6" fmla="*/ 485445 h 552120"/>
              <a:gd name="connsiteX7" fmla="*/ 0 w 521048"/>
              <a:gd name="connsiteY7" fmla="*/ 552120 h 552120"/>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68548 w 521048"/>
              <a:gd name="connsiteY6" fmla="*/ 542595 h 552120"/>
              <a:gd name="connsiteX7" fmla="*/ 0 w 521048"/>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0175 w 544573"/>
              <a:gd name="connsiteY4" fmla="*/ 115485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52120 h 552120"/>
              <a:gd name="connsiteX1" fmla="*/ 482529 w 544573"/>
              <a:gd name="connsiteY1" fmla="*/ 51008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36319 h 536319"/>
              <a:gd name="connsiteX1" fmla="*/ 482529 w 544573"/>
              <a:gd name="connsiteY1" fmla="*/ 35207 h 536319"/>
              <a:gd name="connsiteX2" fmla="*/ 491938 w 544573"/>
              <a:gd name="connsiteY2" fmla="*/ 0 h 536319"/>
              <a:gd name="connsiteX3" fmla="*/ 544573 w 544573"/>
              <a:gd name="connsiteY3" fmla="*/ 67771 h 536319"/>
              <a:gd name="connsiteX4" fmla="*/ 487233 w 544573"/>
              <a:gd name="connsiteY4" fmla="*/ 133541 h 536319"/>
              <a:gd name="connsiteX5" fmla="*/ 480175 w 544573"/>
              <a:gd name="connsiteY5" fmla="*/ 91565 h 536319"/>
              <a:gd name="connsiteX6" fmla="*/ 68548 w 544573"/>
              <a:gd name="connsiteY6" fmla="*/ 526794 h 536319"/>
              <a:gd name="connsiteX7" fmla="*/ 0 w 544573"/>
              <a:gd name="connsiteY7" fmla="*/ 536319 h 536319"/>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87233 w 544573"/>
              <a:gd name="connsiteY4" fmla="*/ 138055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51970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52119 h 552119"/>
              <a:gd name="connsiteX1" fmla="*/ 484882 w 544573"/>
              <a:gd name="connsiteY1" fmla="*/ 35206 h 552119"/>
              <a:gd name="connsiteX2" fmla="*/ 503700 w 544573"/>
              <a:gd name="connsiteY2" fmla="*/ 0 h 552119"/>
              <a:gd name="connsiteX3" fmla="*/ 544573 w 544573"/>
              <a:gd name="connsiteY3" fmla="*/ 63256 h 552119"/>
              <a:gd name="connsiteX4" fmla="*/ 494290 w 544573"/>
              <a:gd name="connsiteY4" fmla="*/ 131283 h 552119"/>
              <a:gd name="connsiteX5" fmla="*/ 484881 w 544573"/>
              <a:gd name="connsiteY5" fmla="*/ 82536 h 552119"/>
              <a:gd name="connsiteX6" fmla="*/ 68548 w 544573"/>
              <a:gd name="connsiteY6" fmla="*/ 542594 h 552119"/>
              <a:gd name="connsiteX7" fmla="*/ 0 w 544573"/>
              <a:gd name="connsiteY7" fmla="*/ 552119 h 552119"/>
              <a:gd name="connsiteX0" fmla="*/ 0 w 544573"/>
              <a:gd name="connsiteY0" fmla="*/ 558891 h 558891"/>
              <a:gd name="connsiteX1" fmla="*/ 484882 w 544573"/>
              <a:gd name="connsiteY1" fmla="*/ 41978 h 558891"/>
              <a:gd name="connsiteX2" fmla="*/ 487233 w 544573"/>
              <a:gd name="connsiteY2" fmla="*/ 0 h 558891"/>
              <a:gd name="connsiteX3" fmla="*/ 544573 w 544573"/>
              <a:gd name="connsiteY3" fmla="*/ 70028 h 558891"/>
              <a:gd name="connsiteX4" fmla="*/ 494290 w 544573"/>
              <a:gd name="connsiteY4" fmla="*/ 138055 h 558891"/>
              <a:gd name="connsiteX5" fmla="*/ 484881 w 544573"/>
              <a:gd name="connsiteY5" fmla="*/ 89308 h 558891"/>
              <a:gd name="connsiteX6" fmla="*/ 68548 w 544573"/>
              <a:gd name="connsiteY6" fmla="*/ 549366 h 558891"/>
              <a:gd name="connsiteX7" fmla="*/ 0 w 544573"/>
              <a:gd name="connsiteY7" fmla="*/ 558891 h 55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73" h="558891">
                <a:moveTo>
                  <a:pt x="0" y="558891"/>
                </a:moveTo>
                <a:cubicBezTo>
                  <a:pt x="0" y="321182"/>
                  <a:pt x="192715" y="59354"/>
                  <a:pt x="484882" y="41978"/>
                </a:cubicBezTo>
                <a:lnTo>
                  <a:pt x="487233" y="0"/>
                </a:lnTo>
                <a:lnTo>
                  <a:pt x="544573" y="70028"/>
                </a:lnTo>
                <a:lnTo>
                  <a:pt x="494290" y="138055"/>
                </a:lnTo>
                <a:lnTo>
                  <a:pt x="484881" y="89308"/>
                </a:lnTo>
                <a:cubicBezTo>
                  <a:pt x="220114" y="106203"/>
                  <a:pt x="68548" y="338697"/>
                  <a:pt x="68548" y="549366"/>
                </a:cubicBezTo>
                <a:cubicBezTo>
                  <a:pt x="52049" y="549366"/>
                  <a:pt x="16499" y="558891"/>
                  <a:pt x="0" y="558891"/>
                </a:cubicBezTo>
                <a:close/>
              </a:path>
            </a:pathLst>
          </a:cu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Circular 40">
            <a:extLst>
              <a:ext uri="{FF2B5EF4-FFF2-40B4-BE49-F238E27FC236}">
                <a16:creationId xmlns:a16="http://schemas.microsoft.com/office/drawing/2014/main" id="{C2D8F11E-AA95-2A47-9B52-04AC38AD7CA1}"/>
              </a:ext>
            </a:extLst>
          </p:cNvPr>
          <p:cNvSpPr/>
          <p:nvPr/>
        </p:nvSpPr>
        <p:spPr>
          <a:xfrm rot="9907727">
            <a:off x="6320269" y="3586817"/>
            <a:ext cx="1352042" cy="936345"/>
          </a:xfrm>
          <a:custGeom>
            <a:avLst/>
            <a:gdLst>
              <a:gd name="connsiteX0" fmla="*/ 32993 w 1184282"/>
              <a:gd name="connsiteY0" fmla="*/ 486701 h 973402"/>
              <a:gd name="connsiteX1" fmla="*/ 551268 w 1184282"/>
              <a:gd name="connsiteY1" fmla="*/ 34207 h 973402"/>
              <a:gd name="connsiteX2" fmla="*/ 551268 w 1184282"/>
              <a:gd name="connsiteY2" fmla="*/ 1256 h 973402"/>
              <a:gd name="connsiteX3" fmla="*/ 592141 w 1184282"/>
              <a:gd name="connsiteY3" fmla="*/ 57742 h 973402"/>
              <a:gd name="connsiteX4" fmla="*/ 551268 w 1184282"/>
              <a:gd name="connsiteY4" fmla="*/ 116741 h 973402"/>
              <a:gd name="connsiteX5" fmla="*/ 551268 w 1184282"/>
              <a:gd name="connsiteY5" fmla="*/ 83793 h 973402"/>
              <a:gd name="connsiteX6" fmla="*/ 82491 w 1184282"/>
              <a:gd name="connsiteY6" fmla="*/ 486701 h 973402"/>
              <a:gd name="connsiteX7" fmla="*/ 32993 w 1184282"/>
              <a:gd name="connsiteY7" fmla="*/ 486701 h 973402"/>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11398 w 521048"/>
              <a:gd name="connsiteY6" fmla="*/ 485445 h 552120"/>
              <a:gd name="connsiteX7" fmla="*/ 0 w 521048"/>
              <a:gd name="connsiteY7" fmla="*/ 552120 h 552120"/>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68548 w 521048"/>
              <a:gd name="connsiteY6" fmla="*/ 542595 h 552120"/>
              <a:gd name="connsiteX7" fmla="*/ 0 w 521048"/>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0175 w 544573"/>
              <a:gd name="connsiteY4" fmla="*/ 115485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52120 h 552120"/>
              <a:gd name="connsiteX1" fmla="*/ 482529 w 544573"/>
              <a:gd name="connsiteY1" fmla="*/ 51008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36319 h 536319"/>
              <a:gd name="connsiteX1" fmla="*/ 482529 w 544573"/>
              <a:gd name="connsiteY1" fmla="*/ 35207 h 536319"/>
              <a:gd name="connsiteX2" fmla="*/ 491938 w 544573"/>
              <a:gd name="connsiteY2" fmla="*/ 0 h 536319"/>
              <a:gd name="connsiteX3" fmla="*/ 544573 w 544573"/>
              <a:gd name="connsiteY3" fmla="*/ 67771 h 536319"/>
              <a:gd name="connsiteX4" fmla="*/ 487233 w 544573"/>
              <a:gd name="connsiteY4" fmla="*/ 133541 h 536319"/>
              <a:gd name="connsiteX5" fmla="*/ 480175 w 544573"/>
              <a:gd name="connsiteY5" fmla="*/ 91565 h 536319"/>
              <a:gd name="connsiteX6" fmla="*/ 68548 w 544573"/>
              <a:gd name="connsiteY6" fmla="*/ 526794 h 536319"/>
              <a:gd name="connsiteX7" fmla="*/ 0 w 544573"/>
              <a:gd name="connsiteY7" fmla="*/ 536319 h 536319"/>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87233 w 544573"/>
              <a:gd name="connsiteY4" fmla="*/ 138055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51970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52119 h 552119"/>
              <a:gd name="connsiteX1" fmla="*/ 484882 w 544573"/>
              <a:gd name="connsiteY1" fmla="*/ 35206 h 552119"/>
              <a:gd name="connsiteX2" fmla="*/ 503700 w 544573"/>
              <a:gd name="connsiteY2" fmla="*/ 0 h 552119"/>
              <a:gd name="connsiteX3" fmla="*/ 544573 w 544573"/>
              <a:gd name="connsiteY3" fmla="*/ 63256 h 552119"/>
              <a:gd name="connsiteX4" fmla="*/ 494290 w 544573"/>
              <a:gd name="connsiteY4" fmla="*/ 131283 h 552119"/>
              <a:gd name="connsiteX5" fmla="*/ 484881 w 544573"/>
              <a:gd name="connsiteY5" fmla="*/ 82536 h 552119"/>
              <a:gd name="connsiteX6" fmla="*/ 68548 w 544573"/>
              <a:gd name="connsiteY6" fmla="*/ 542594 h 552119"/>
              <a:gd name="connsiteX7" fmla="*/ 0 w 544573"/>
              <a:gd name="connsiteY7" fmla="*/ 552119 h 552119"/>
              <a:gd name="connsiteX0" fmla="*/ 0 w 544573"/>
              <a:gd name="connsiteY0" fmla="*/ 558891 h 558891"/>
              <a:gd name="connsiteX1" fmla="*/ 484882 w 544573"/>
              <a:gd name="connsiteY1" fmla="*/ 41978 h 558891"/>
              <a:gd name="connsiteX2" fmla="*/ 487233 w 544573"/>
              <a:gd name="connsiteY2" fmla="*/ 0 h 558891"/>
              <a:gd name="connsiteX3" fmla="*/ 544573 w 544573"/>
              <a:gd name="connsiteY3" fmla="*/ 70028 h 558891"/>
              <a:gd name="connsiteX4" fmla="*/ 494290 w 544573"/>
              <a:gd name="connsiteY4" fmla="*/ 138055 h 558891"/>
              <a:gd name="connsiteX5" fmla="*/ 484881 w 544573"/>
              <a:gd name="connsiteY5" fmla="*/ 89308 h 558891"/>
              <a:gd name="connsiteX6" fmla="*/ 68548 w 544573"/>
              <a:gd name="connsiteY6" fmla="*/ 549366 h 558891"/>
              <a:gd name="connsiteX7" fmla="*/ 0 w 544573"/>
              <a:gd name="connsiteY7" fmla="*/ 558891 h 55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73" h="558891">
                <a:moveTo>
                  <a:pt x="0" y="558891"/>
                </a:moveTo>
                <a:cubicBezTo>
                  <a:pt x="0" y="321182"/>
                  <a:pt x="192715" y="59354"/>
                  <a:pt x="484882" y="41978"/>
                </a:cubicBezTo>
                <a:lnTo>
                  <a:pt x="487233" y="0"/>
                </a:lnTo>
                <a:lnTo>
                  <a:pt x="544573" y="70028"/>
                </a:lnTo>
                <a:lnTo>
                  <a:pt x="494290" y="138055"/>
                </a:lnTo>
                <a:lnTo>
                  <a:pt x="484881" y="89308"/>
                </a:lnTo>
                <a:cubicBezTo>
                  <a:pt x="220114" y="106203"/>
                  <a:pt x="68548" y="338697"/>
                  <a:pt x="68548" y="549366"/>
                </a:cubicBezTo>
                <a:cubicBezTo>
                  <a:pt x="52049" y="549366"/>
                  <a:pt x="16499" y="558891"/>
                  <a:pt x="0" y="558891"/>
                </a:cubicBezTo>
                <a:close/>
              </a:path>
            </a:pathLst>
          </a:cu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Arrow: Circular 40">
            <a:extLst>
              <a:ext uri="{FF2B5EF4-FFF2-40B4-BE49-F238E27FC236}">
                <a16:creationId xmlns:a16="http://schemas.microsoft.com/office/drawing/2014/main" id="{AB9A96B2-042D-A04F-B412-DA55BCB09775}"/>
              </a:ext>
            </a:extLst>
          </p:cNvPr>
          <p:cNvSpPr/>
          <p:nvPr/>
        </p:nvSpPr>
        <p:spPr>
          <a:xfrm rot="4728360">
            <a:off x="6331010" y="2343176"/>
            <a:ext cx="1309264" cy="1052253"/>
          </a:xfrm>
          <a:custGeom>
            <a:avLst/>
            <a:gdLst>
              <a:gd name="connsiteX0" fmla="*/ 32993 w 1184282"/>
              <a:gd name="connsiteY0" fmla="*/ 486701 h 973402"/>
              <a:gd name="connsiteX1" fmla="*/ 551268 w 1184282"/>
              <a:gd name="connsiteY1" fmla="*/ 34207 h 973402"/>
              <a:gd name="connsiteX2" fmla="*/ 551268 w 1184282"/>
              <a:gd name="connsiteY2" fmla="*/ 1256 h 973402"/>
              <a:gd name="connsiteX3" fmla="*/ 592141 w 1184282"/>
              <a:gd name="connsiteY3" fmla="*/ 57742 h 973402"/>
              <a:gd name="connsiteX4" fmla="*/ 551268 w 1184282"/>
              <a:gd name="connsiteY4" fmla="*/ 116741 h 973402"/>
              <a:gd name="connsiteX5" fmla="*/ 551268 w 1184282"/>
              <a:gd name="connsiteY5" fmla="*/ 83793 h 973402"/>
              <a:gd name="connsiteX6" fmla="*/ 82491 w 1184282"/>
              <a:gd name="connsiteY6" fmla="*/ 486701 h 973402"/>
              <a:gd name="connsiteX7" fmla="*/ 32993 w 1184282"/>
              <a:gd name="connsiteY7" fmla="*/ 486701 h 973402"/>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11398 w 521048"/>
              <a:gd name="connsiteY6" fmla="*/ 485445 h 552120"/>
              <a:gd name="connsiteX7" fmla="*/ 0 w 521048"/>
              <a:gd name="connsiteY7" fmla="*/ 552120 h 552120"/>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68548 w 521048"/>
              <a:gd name="connsiteY6" fmla="*/ 542595 h 552120"/>
              <a:gd name="connsiteX7" fmla="*/ 0 w 521048"/>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0175 w 544573"/>
              <a:gd name="connsiteY4" fmla="*/ 115485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52120 h 552120"/>
              <a:gd name="connsiteX1" fmla="*/ 482529 w 544573"/>
              <a:gd name="connsiteY1" fmla="*/ 51008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36319 h 536319"/>
              <a:gd name="connsiteX1" fmla="*/ 482529 w 544573"/>
              <a:gd name="connsiteY1" fmla="*/ 35207 h 536319"/>
              <a:gd name="connsiteX2" fmla="*/ 491938 w 544573"/>
              <a:gd name="connsiteY2" fmla="*/ 0 h 536319"/>
              <a:gd name="connsiteX3" fmla="*/ 544573 w 544573"/>
              <a:gd name="connsiteY3" fmla="*/ 67771 h 536319"/>
              <a:gd name="connsiteX4" fmla="*/ 487233 w 544573"/>
              <a:gd name="connsiteY4" fmla="*/ 133541 h 536319"/>
              <a:gd name="connsiteX5" fmla="*/ 480175 w 544573"/>
              <a:gd name="connsiteY5" fmla="*/ 91565 h 536319"/>
              <a:gd name="connsiteX6" fmla="*/ 68548 w 544573"/>
              <a:gd name="connsiteY6" fmla="*/ 526794 h 536319"/>
              <a:gd name="connsiteX7" fmla="*/ 0 w 544573"/>
              <a:gd name="connsiteY7" fmla="*/ 536319 h 536319"/>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87233 w 544573"/>
              <a:gd name="connsiteY4" fmla="*/ 138055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51970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52119 h 552119"/>
              <a:gd name="connsiteX1" fmla="*/ 484882 w 544573"/>
              <a:gd name="connsiteY1" fmla="*/ 35206 h 552119"/>
              <a:gd name="connsiteX2" fmla="*/ 503700 w 544573"/>
              <a:gd name="connsiteY2" fmla="*/ 0 h 552119"/>
              <a:gd name="connsiteX3" fmla="*/ 544573 w 544573"/>
              <a:gd name="connsiteY3" fmla="*/ 63256 h 552119"/>
              <a:gd name="connsiteX4" fmla="*/ 494290 w 544573"/>
              <a:gd name="connsiteY4" fmla="*/ 131283 h 552119"/>
              <a:gd name="connsiteX5" fmla="*/ 484881 w 544573"/>
              <a:gd name="connsiteY5" fmla="*/ 82536 h 552119"/>
              <a:gd name="connsiteX6" fmla="*/ 68548 w 544573"/>
              <a:gd name="connsiteY6" fmla="*/ 542594 h 552119"/>
              <a:gd name="connsiteX7" fmla="*/ 0 w 544573"/>
              <a:gd name="connsiteY7" fmla="*/ 552119 h 552119"/>
              <a:gd name="connsiteX0" fmla="*/ 0 w 544573"/>
              <a:gd name="connsiteY0" fmla="*/ 558891 h 558891"/>
              <a:gd name="connsiteX1" fmla="*/ 484882 w 544573"/>
              <a:gd name="connsiteY1" fmla="*/ 41978 h 558891"/>
              <a:gd name="connsiteX2" fmla="*/ 487233 w 544573"/>
              <a:gd name="connsiteY2" fmla="*/ 0 h 558891"/>
              <a:gd name="connsiteX3" fmla="*/ 544573 w 544573"/>
              <a:gd name="connsiteY3" fmla="*/ 70028 h 558891"/>
              <a:gd name="connsiteX4" fmla="*/ 494290 w 544573"/>
              <a:gd name="connsiteY4" fmla="*/ 138055 h 558891"/>
              <a:gd name="connsiteX5" fmla="*/ 484881 w 544573"/>
              <a:gd name="connsiteY5" fmla="*/ 89308 h 558891"/>
              <a:gd name="connsiteX6" fmla="*/ 68548 w 544573"/>
              <a:gd name="connsiteY6" fmla="*/ 549366 h 558891"/>
              <a:gd name="connsiteX7" fmla="*/ 0 w 544573"/>
              <a:gd name="connsiteY7" fmla="*/ 558891 h 55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73" h="558891">
                <a:moveTo>
                  <a:pt x="0" y="558891"/>
                </a:moveTo>
                <a:cubicBezTo>
                  <a:pt x="0" y="321182"/>
                  <a:pt x="192715" y="59354"/>
                  <a:pt x="484882" y="41978"/>
                </a:cubicBezTo>
                <a:lnTo>
                  <a:pt x="487233" y="0"/>
                </a:lnTo>
                <a:lnTo>
                  <a:pt x="544573" y="70028"/>
                </a:lnTo>
                <a:lnTo>
                  <a:pt x="494290" y="138055"/>
                </a:lnTo>
                <a:lnTo>
                  <a:pt x="484881" y="89308"/>
                </a:lnTo>
                <a:cubicBezTo>
                  <a:pt x="220114" y="106203"/>
                  <a:pt x="68548" y="338697"/>
                  <a:pt x="68548" y="549366"/>
                </a:cubicBezTo>
                <a:cubicBezTo>
                  <a:pt x="52049" y="549366"/>
                  <a:pt x="16499" y="558891"/>
                  <a:pt x="0" y="558891"/>
                </a:cubicBezTo>
                <a:close/>
              </a:path>
            </a:pathLst>
          </a:cu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Circular 40">
            <a:extLst>
              <a:ext uri="{FF2B5EF4-FFF2-40B4-BE49-F238E27FC236}">
                <a16:creationId xmlns:a16="http://schemas.microsoft.com/office/drawing/2014/main" id="{283FB431-2664-BF44-B349-A166F70B9EBF}"/>
              </a:ext>
            </a:extLst>
          </p:cNvPr>
          <p:cNvSpPr/>
          <p:nvPr/>
        </p:nvSpPr>
        <p:spPr>
          <a:xfrm rot="15409342">
            <a:off x="5136220" y="3554560"/>
            <a:ext cx="1316900" cy="951920"/>
          </a:xfrm>
          <a:custGeom>
            <a:avLst/>
            <a:gdLst>
              <a:gd name="connsiteX0" fmla="*/ 32993 w 1184282"/>
              <a:gd name="connsiteY0" fmla="*/ 486701 h 973402"/>
              <a:gd name="connsiteX1" fmla="*/ 551268 w 1184282"/>
              <a:gd name="connsiteY1" fmla="*/ 34207 h 973402"/>
              <a:gd name="connsiteX2" fmla="*/ 551268 w 1184282"/>
              <a:gd name="connsiteY2" fmla="*/ 1256 h 973402"/>
              <a:gd name="connsiteX3" fmla="*/ 592141 w 1184282"/>
              <a:gd name="connsiteY3" fmla="*/ 57742 h 973402"/>
              <a:gd name="connsiteX4" fmla="*/ 551268 w 1184282"/>
              <a:gd name="connsiteY4" fmla="*/ 116741 h 973402"/>
              <a:gd name="connsiteX5" fmla="*/ 551268 w 1184282"/>
              <a:gd name="connsiteY5" fmla="*/ 83793 h 973402"/>
              <a:gd name="connsiteX6" fmla="*/ 82491 w 1184282"/>
              <a:gd name="connsiteY6" fmla="*/ 486701 h 973402"/>
              <a:gd name="connsiteX7" fmla="*/ 32993 w 1184282"/>
              <a:gd name="connsiteY7" fmla="*/ 486701 h 973402"/>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11398 w 521048"/>
              <a:gd name="connsiteY6" fmla="*/ 485445 h 552120"/>
              <a:gd name="connsiteX7" fmla="*/ 0 w 521048"/>
              <a:gd name="connsiteY7" fmla="*/ 552120 h 552120"/>
              <a:gd name="connsiteX0" fmla="*/ 0 w 521048"/>
              <a:gd name="connsiteY0" fmla="*/ 552120 h 552120"/>
              <a:gd name="connsiteX1" fmla="*/ 480175 w 521048"/>
              <a:gd name="connsiteY1" fmla="*/ 32951 h 552120"/>
              <a:gd name="connsiteX2" fmla="*/ 480175 w 521048"/>
              <a:gd name="connsiteY2" fmla="*/ 0 h 552120"/>
              <a:gd name="connsiteX3" fmla="*/ 521048 w 521048"/>
              <a:gd name="connsiteY3" fmla="*/ 56486 h 552120"/>
              <a:gd name="connsiteX4" fmla="*/ 480175 w 521048"/>
              <a:gd name="connsiteY4" fmla="*/ 115485 h 552120"/>
              <a:gd name="connsiteX5" fmla="*/ 480175 w 521048"/>
              <a:gd name="connsiteY5" fmla="*/ 82537 h 552120"/>
              <a:gd name="connsiteX6" fmla="*/ 68548 w 521048"/>
              <a:gd name="connsiteY6" fmla="*/ 542595 h 552120"/>
              <a:gd name="connsiteX7" fmla="*/ 0 w 521048"/>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0175 w 544573"/>
              <a:gd name="connsiteY4" fmla="*/ 115485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82537 h 552120"/>
              <a:gd name="connsiteX6" fmla="*/ 68548 w 544573"/>
              <a:gd name="connsiteY6" fmla="*/ 542595 h 552120"/>
              <a:gd name="connsiteX7" fmla="*/ 0 w 544573"/>
              <a:gd name="connsiteY7" fmla="*/ 552120 h 552120"/>
              <a:gd name="connsiteX0" fmla="*/ 0 w 544573"/>
              <a:gd name="connsiteY0" fmla="*/ 552120 h 552120"/>
              <a:gd name="connsiteX1" fmla="*/ 480175 w 544573"/>
              <a:gd name="connsiteY1" fmla="*/ 32951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52120 h 552120"/>
              <a:gd name="connsiteX1" fmla="*/ 482529 w 544573"/>
              <a:gd name="connsiteY1" fmla="*/ 51008 h 552120"/>
              <a:gd name="connsiteX2" fmla="*/ 480175 w 544573"/>
              <a:gd name="connsiteY2" fmla="*/ 0 h 552120"/>
              <a:gd name="connsiteX3" fmla="*/ 544573 w 544573"/>
              <a:gd name="connsiteY3" fmla="*/ 83572 h 552120"/>
              <a:gd name="connsiteX4" fmla="*/ 487233 w 544573"/>
              <a:gd name="connsiteY4" fmla="*/ 149342 h 552120"/>
              <a:gd name="connsiteX5" fmla="*/ 480175 w 544573"/>
              <a:gd name="connsiteY5" fmla="*/ 107366 h 552120"/>
              <a:gd name="connsiteX6" fmla="*/ 68548 w 544573"/>
              <a:gd name="connsiteY6" fmla="*/ 542595 h 552120"/>
              <a:gd name="connsiteX7" fmla="*/ 0 w 544573"/>
              <a:gd name="connsiteY7" fmla="*/ 552120 h 552120"/>
              <a:gd name="connsiteX0" fmla="*/ 0 w 544573"/>
              <a:gd name="connsiteY0" fmla="*/ 536319 h 536319"/>
              <a:gd name="connsiteX1" fmla="*/ 482529 w 544573"/>
              <a:gd name="connsiteY1" fmla="*/ 35207 h 536319"/>
              <a:gd name="connsiteX2" fmla="*/ 491938 w 544573"/>
              <a:gd name="connsiteY2" fmla="*/ 0 h 536319"/>
              <a:gd name="connsiteX3" fmla="*/ 544573 w 544573"/>
              <a:gd name="connsiteY3" fmla="*/ 67771 h 536319"/>
              <a:gd name="connsiteX4" fmla="*/ 487233 w 544573"/>
              <a:gd name="connsiteY4" fmla="*/ 133541 h 536319"/>
              <a:gd name="connsiteX5" fmla="*/ 480175 w 544573"/>
              <a:gd name="connsiteY5" fmla="*/ 91565 h 536319"/>
              <a:gd name="connsiteX6" fmla="*/ 68548 w 544573"/>
              <a:gd name="connsiteY6" fmla="*/ 526794 h 536319"/>
              <a:gd name="connsiteX7" fmla="*/ 0 w 544573"/>
              <a:gd name="connsiteY7" fmla="*/ 536319 h 536319"/>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87233 w 544573"/>
              <a:gd name="connsiteY4" fmla="*/ 138055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2529 w 544573"/>
              <a:gd name="connsiteY1" fmla="*/ 39721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0175 w 544573"/>
              <a:gd name="connsiteY5" fmla="*/ 96079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72285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40833 h 540833"/>
              <a:gd name="connsiteX1" fmla="*/ 484882 w 544573"/>
              <a:gd name="connsiteY1" fmla="*/ 23920 h 540833"/>
              <a:gd name="connsiteX2" fmla="*/ 494290 w 544573"/>
              <a:gd name="connsiteY2" fmla="*/ 0 h 540833"/>
              <a:gd name="connsiteX3" fmla="*/ 544573 w 544573"/>
              <a:gd name="connsiteY3" fmla="*/ 51970 h 540833"/>
              <a:gd name="connsiteX4" fmla="*/ 494290 w 544573"/>
              <a:gd name="connsiteY4" fmla="*/ 119997 h 540833"/>
              <a:gd name="connsiteX5" fmla="*/ 484881 w 544573"/>
              <a:gd name="connsiteY5" fmla="*/ 71250 h 540833"/>
              <a:gd name="connsiteX6" fmla="*/ 68548 w 544573"/>
              <a:gd name="connsiteY6" fmla="*/ 531308 h 540833"/>
              <a:gd name="connsiteX7" fmla="*/ 0 w 544573"/>
              <a:gd name="connsiteY7" fmla="*/ 540833 h 540833"/>
              <a:gd name="connsiteX0" fmla="*/ 0 w 544573"/>
              <a:gd name="connsiteY0" fmla="*/ 552119 h 552119"/>
              <a:gd name="connsiteX1" fmla="*/ 484882 w 544573"/>
              <a:gd name="connsiteY1" fmla="*/ 35206 h 552119"/>
              <a:gd name="connsiteX2" fmla="*/ 503700 w 544573"/>
              <a:gd name="connsiteY2" fmla="*/ 0 h 552119"/>
              <a:gd name="connsiteX3" fmla="*/ 544573 w 544573"/>
              <a:gd name="connsiteY3" fmla="*/ 63256 h 552119"/>
              <a:gd name="connsiteX4" fmla="*/ 494290 w 544573"/>
              <a:gd name="connsiteY4" fmla="*/ 131283 h 552119"/>
              <a:gd name="connsiteX5" fmla="*/ 484881 w 544573"/>
              <a:gd name="connsiteY5" fmla="*/ 82536 h 552119"/>
              <a:gd name="connsiteX6" fmla="*/ 68548 w 544573"/>
              <a:gd name="connsiteY6" fmla="*/ 542594 h 552119"/>
              <a:gd name="connsiteX7" fmla="*/ 0 w 544573"/>
              <a:gd name="connsiteY7" fmla="*/ 552119 h 552119"/>
              <a:gd name="connsiteX0" fmla="*/ 0 w 544573"/>
              <a:gd name="connsiteY0" fmla="*/ 558891 h 558891"/>
              <a:gd name="connsiteX1" fmla="*/ 484882 w 544573"/>
              <a:gd name="connsiteY1" fmla="*/ 41978 h 558891"/>
              <a:gd name="connsiteX2" fmla="*/ 487233 w 544573"/>
              <a:gd name="connsiteY2" fmla="*/ 0 h 558891"/>
              <a:gd name="connsiteX3" fmla="*/ 544573 w 544573"/>
              <a:gd name="connsiteY3" fmla="*/ 70028 h 558891"/>
              <a:gd name="connsiteX4" fmla="*/ 494290 w 544573"/>
              <a:gd name="connsiteY4" fmla="*/ 138055 h 558891"/>
              <a:gd name="connsiteX5" fmla="*/ 484881 w 544573"/>
              <a:gd name="connsiteY5" fmla="*/ 89308 h 558891"/>
              <a:gd name="connsiteX6" fmla="*/ 68548 w 544573"/>
              <a:gd name="connsiteY6" fmla="*/ 549366 h 558891"/>
              <a:gd name="connsiteX7" fmla="*/ 0 w 544573"/>
              <a:gd name="connsiteY7" fmla="*/ 558891 h 55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73" h="558891">
                <a:moveTo>
                  <a:pt x="0" y="558891"/>
                </a:moveTo>
                <a:cubicBezTo>
                  <a:pt x="0" y="321182"/>
                  <a:pt x="192715" y="59354"/>
                  <a:pt x="484882" y="41978"/>
                </a:cubicBezTo>
                <a:lnTo>
                  <a:pt x="487233" y="0"/>
                </a:lnTo>
                <a:lnTo>
                  <a:pt x="544573" y="70028"/>
                </a:lnTo>
                <a:lnTo>
                  <a:pt x="494290" y="138055"/>
                </a:lnTo>
                <a:lnTo>
                  <a:pt x="484881" y="89308"/>
                </a:lnTo>
                <a:cubicBezTo>
                  <a:pt x="220114" y="106203"/>
                  <a:pt x="68548" y="338697"/>
                  <a:pt x="68548" y="549366"/>
                </a:cubicBezTo>
                <a:cubicBezTo>
                  <a:pt x="52049" y="549366"/>
                  <a:pt x="16499" y="558891"/>
                  <a:pt x="0" y="558891"/>
                </a:cubicBezTo>
                <a:close/>
              </a:path>
            </a:pathLst>
          </a:cu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9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6" grpId="1" animBg="1"/>
      <p:bldP spid="17" grpId="0" animBg="1"/>
      <p:bldP spid="1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475129" y="5683624"/>
            <a:ext cx="819374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Levee </a:t>
            </a:r>
            <a:r>
              <a:rPr lang="en-US" sz="4000" b="1" dirty="0">
                <a:solidFill>
                  <a:srgbClr val="FFFF00"/>
                </a:solidFill>
                <a:latin typeface="Calibri" panose="020F0502020204030204"/>
              </a:rPr>
              <a:t>I</a:t>
            </a: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s Not a Four Letter Word, but…</a:t>
            </a: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27538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What Have We Learned?</a:t>
            </a:r>
          </a:p>
        </p:txBody>
      </p:sp>
      <p:pic>
        <p:nvPicPr>
          <p:cNvPr id="4" name="Picture 3">
            <a:extLst>
              <a:ext uri="{FF2B5EF4-FFF2-40B4-BE49-F238E27FC236}">
                <a16:creationId xmlns:a16="http://schemas.microsoft.com/office/drawing/2014/main" id="{0D2E665B-80BD-4495-B85D-116D98E38AD4}"/>
              </a:ext>
            </a:extLst>
          </p:cNvPr>
          <p:cNvPicPr>
            <a:picLocks noChangeAspect="1"/>
          </p:cNvPicPr>
          <p:nvPr/>
        </p:nvPicPr>
        <p:blipFill>
          <a:blip r:embed="rId2"/>
          <a:stretch>
            <a:fillRect/>
          </a:stretch>
        </p:blipFill>
        <p:spPr>
          <a:xfrm>
            <a:off x="764547" y="887504"/>
            <a:ext cx="7172663" cy="4796120"/>
          </a:xfrm>
          <a:prstGeom prst="rect">
            <a:avLst/>
          </a:prstGeom>
        </p:spPr>
      </p:pic>
    </p:spTree>
    <p:extLst>
      <p:ext uri="{BB962C8B-B14F-4D97-AF65-F5344CB8AC3E}">
        <p14:creationId xmlns:p14="http://schemas.microsoft.com/office/powerpoint/2010/main" val="282419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8AF3D-6CB3-4576-B79D-C236C8925DE7}"/>
              </a:ext>
            </a:extLst>
          </p:cNvPr>
          <p:cNvPicPr>
            <a:picLocks noChangeAspect="1"/>
          </p:cNvPicPr>
          <p:nvPr/>
        </p:nvPicPr>
        <p:blipFill rotWithShape="1">
          <a:blip r:embed="rId2"/>
          <a:srcRect t="4804" r="1" b="14325"/>
          <a:stretch/>
        </p:blipFill>
        <p:spPr>
          <a:xfrm>
            <a:off x="241300" y="321732"/>
            <a:ext cx="4297551" cy="3067161"/>
          </a:xfrm>
          <a:prstGeom prst="rect">
            <a:avLst/>
          </a:prstGeom>
        </p:spPr>
      </p:pic>
      <p:pic>
        <p:nvPicPr>
          <p:cNvPr id="6" name="Picture 5">
            <a:extLst>
              <a:ext uri="{FF2B5EF4-FFF2-40B4-BE49-F238E27FC236}">
                <a16:creationId xmlns:a16="http://schemas.microsoft.com/office/drawing/2014/main" id="{D521C050-E050-43B1-9D79-D7CE77225067}"/>
              </a:ext>
            </a:extLst>
          </p:cNvPr>
          <p:cNvPicPr>
            <a:picLocks noChangeAspect="1"/>
          </p:cNvPicPr>
          <p:nvPr/>
        </p:nvPicPr>
        <p:blipFill rotWithShape="1">
          <a:blip r:embed="rId3"/>
          <a:srcRect r="5807" b="-4"/>
          <a:stretch/>
        </p:blipFill>
        <p:spPr>
          <a:xfrm>
            <a:off x="241301" y="3469102"/>
            <a:ext cx="2117914" cy="3069719"/>
          </a:xfrm>
          <a:prstGeom prst="rect">
            <a:avLst/>
          </a:prstGeom>
        </p:spPr>
      </p:pic>
      <p:pic>
        <p:nvPicPr>
          <p:cNvPr id="2" name="Picture 1">
            <a:extLst>
              <a:ext uri="{FF2B5EF4-FFF2-40B4-BE49-F238E27FC236}">
                <a16:creationId xmlns:a16="http://schemas.microsoft.com/office/drawing/2014/main" id="{C4B8ACB0-8CA1-43AE-81CA-774314268E5E}"/>
              </a:ext>
            </a:extLst>
          </p:cNvPr>
          <p:cNvPicPr>
            <a:picLocks noChangeAspect="1"/>
          </p:cNvPicPr>
          <p:nvPr/>
        </p:nvPicPr>
        <p:blipFill rotWithShape="1">
          <a:blip r:embed="rId4"/>
          <a:srcRect r="-6" b="1208"/>
          <a:stretch/>
        </p:blipFill>
        <p:spPr>
          <a:xfrm>
            <a:off x="2420937" y="3459480"/>
            <a:ext cx="2117915" cy="3076783"/>
          </a:xfrm>
          <a:prstGeom prst="rect">
            <a:avLst/>
          </a:prstGeom>
        </p:spPr>
      </p:pic>
      <p:pic>
        <p:nvPicPr>
          <p:cNvPr id="5" name="Picture 4">
            <a:extLst>
              <a:ext uri="{FF2B5EF4-FFF2-40B4-BE49-F238E27FC236}">
                <a16:creationId xmlns:a16="http://schemas.microsoft.com/office/drawing/2014/main" id="{4127F3F4-D780-466F-B5A9-AFF0EB4CE52F}"/>
              </a:ext>
            </a:extLst>
          </p:cNvPr>
          <p:cNvPicPr>
            <a:picLocks noChangeAspect="1"/>
          </p:cNvPicPr>
          <p:nvPr/>
        </p:nvPicPr>
        <p:blipFill rotWithShape="1">
          <a:blip r:embed="rId5"/>
          <a:srcRect l="25303" r="13604" b="10547"/>
          <a:stretch/>
        </p:blipFill>
        <p:spPr>
          <a:xfrm>
            <a:off x="4600575" y="321732"/>
            <a:ext cx="4302123" cy="6214531"/>
          </a:xfrm>
          <a:prstGeom prst="rect">
            <a:avLst/>
          </a:prstGeom>
        </p:spPr>
      </p:pic>
    </p:spTree>
    <p:extLst>
      <p:ext uri="{BB962C8B-B14F-4D97-AF65-F5344CB8AC3E}">
        <p14:creationId xmlns:p14="http://schemas.microsoft.com/office/powerpoint/2010/main" val="96616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931E855A-03D0-4D19-BA45-F64143B08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0"/>
            <a:ext cx="44958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3">
            <a:extLst>
              <a:ext uri="{FF2B5EF4-FFF2-40B4-BE49-F238E27FC236}">
                <a16:creationId xmlns:a16="http://schemas.microsoft.com/office/drawing/2014/main" id="{05019894-3BCB-4316-BE08-7C123B844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441960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4" descr="shell oil breach">
            <a:extLst>
              <a:ext uri="{FF2B5EF4-FFF2-40B4-BE49-F238E27FC236}">
                <a16:creationId xmlns:a16="http://schemas.microsoft.com/office/drawing/2014/main" id="{7EC0CDCB-EAD9-4DA4-BD91-B11F55D00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990600"/>
            <a:ext cx="4724400"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5" descr="P9180138">
            <a:extLst>
              <a:ext uri="{FF2B5EF4-FFF2-40B4-BE49-F238E27FC236}">
                <a16:creationId xmlns:a16="http://schemas.microsoft.com/office/drawing/2014/main" id="{2E3604FA-1440-494A-8587-6B8535BE6F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10000"/>
            <a:ext cx="4724400" cy="31067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 Box 6">
            <a:extLst>
              <a:ext uri="{FF2B5EF4-FFF2-40B4-BE49-F238E27FC236}">
                <a16:creationId xmlns:a16="http://schemas.microsoft.com/office/drawing/2014/main" id="{4C8F8F3F-0965-4CBA-BB6A-E33DCE1C6B35}"/>
              </a:ext>
            </a:extLst>
          </p:cNvPr>
          <p:cNvSpPr txBox="1">
            <a:spLocks noChangeArrowheads="1"/>
          </p:cNvSpPr>
          <p:nvPr/>
        </p:nvSpPr>
        <p:spPr bwMode="auto">
          <a:xfrm>
            <a:off x="152400" y="228600"/>
            <a:ext cx="4849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ench Script MT" panose="03020402040607040605" pitchFamily="66" charset="0"/>
              </a:defRPr>
            </a:lvl1pPr>
            <a:lvl2pPr marL="742950" indent="-285750" eaLnBrk="0" hangingPunct="0">
              <a:defRPr>
                <a:solidFill>
                  <a:schemeClr val="tx1"/>
                </a:solidFill>
                <a:latin typeface="French Script MT" panose="03020402040607040605" pitchFamily="66" charset="0"/>
              </a:defRPr>
            </a:lvl2pPr>
            <a:lvl3pPr marL="1143000" indent="-228600" eaLnBrk="0" hangingPunct="0">
              <a:defRPr>
                <a:solidFill>
                  <a:schemeClr val="tx1"/>
                </a:solidFill>
                <a:latin typeface="French Script MT" panose="03020402040607040605" pitchFamily="66" charset="0"/>
              </a:defRPr>
            </a:lvl3pPr>
            <a:lvl4pPr marL="1600200" indent="-228600" eaLnBrk="0" hangingPunct="0">
              <a:defRPr>
                <a:solidFill>
                  <a:schemeClr val="tx1"/>
                </a:solidFill>
                <a:latin typeface="French Script MT" panose="03020402040607040605" pitchFamily="66" charset="0"/>
              </a:defRPr>
            </a:lvl4pPr>
            <a:lvl5pPr marL="2057400" indent="-228600" eaLnBrk="0" hangingPunct="0">
              <a:defRPr>
                <a:solidFill>
                  <a:schemeClr val="tx1"/>
                </a:solidFill>
                <a:latin typeface="French Script MT" panose="03020402040607040605" pitchFamily="66" charset="0"/>
              </a:defRPr>
            </a:lvl5pPr>
            <a:lvl6pPr marL="2514600" indent="-228600" eaLnBrk="0" fontAlgn="base" hangingPunct="0">
              <a:spcBef>
                <a:spcPct val="0"/>
              </a:spcBef>
              <a:spcAft>
                <a:spcPct val="0"/>
              </a:spcAft>
              <a:defRPr>
                <a:solidFill>
                  <a:schemeClr val="tx1"/>
                </a:solidFill>
                <a:latin typeface="French Script MT" panose="03020402040607040605" pitchFamily="66" charset="0"/>
              </a:defRPr>
            </a:lvl6pPr>
            <a:lvl7pPr marL="2971800" indent="-228600" eaLnBrk="0" fontAlgn="base" hangingPunct="0">
              <a:spcBef>
                <a:spcPct val="0"/>
              </a:spcBef>
              <a:spcAft>
                <a:spcPct val="0"/>
              </a:spcAft>
              <a:defRPr>
                <a:solidFill>
                  <a:schemeClr val="tx1"/>
                </a:solidFill>
                <a:latin typeface="French Script MT" panose="03020402040607040605" pitchFamily="66" charset="0"/>
              </a:defRPr>
            </a:lvl7pPr>
            <a:lvl8pPr marL="3429000" indent="-228600" eaLnBrk="0" fontAlgn="base" hangingPunct="0">
              <a:spcBef>
                <a:spcPct val="0"/>
              </a:spcBef>
              <a:spcAft>
                <a:spcPct val="0"/>
              </a:spcAft>
              <a:defRPr>
                <a:solidFill>
                  <a:schemeClr val="tx1"/>
                </a:solidFill>
                <a:latin typeface="French Script MT" panose="03020402040607040605" pitchFamily="66" charset="0"/>
              </a:defRPr>
            </a:lvl8pPr>
            <a:lvl9pPr marL="3886200" indent="-228600" eaLnBrk="0" fontAlgn="base" hangingPunct="0">
              <a:spcBef>
                <a:spcPct val="0"/>
              </a:spcBef>
              <a:spcAft>
                <a:spcPct val="0"/>
              </a:spcAft>
              <a:defRPr>
                <a:solidFill>
                  <a:schemeClr val="tx1"/>
                </a:solidFill>
                <a:latin typeface="French Script MT" panose="030204020406070406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Levees Fail or Overtop</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3">
            <a:extLst>
              <a:ext uri="{FF2B5EF4-FFF2-40B4-BE49-F238E27FC236}">
                <a16:creationId xmlns:a16="http://schemas.microsoft.com/office/drawing/2014/main" id="{3C00C0C7-0C17-4569-8133-4EBBB6B47E51}"/>
              </a:ext>
            </a:extLst>
          </p:cNvPr>
          <p:cNvSpPr>
            <a:spLocks noGrp="1" noChangeArrowheads="1"/>
          </p:cNvSpPr>
          <p:nvPr>
            <p:ph type="body" idx="4294967295"/>
          </p:nvPr>
        </p:nvSpPr>
        <p:spPr>
          <a:xfrm>
            <a:off x="457200" y="473356"/>
            <a:ext cx="8229600" cy="3832225"/>
          </a:xfrm>
        </p:spPr>
        <p:txBody>
          <a:bodyPr/>
          <a:lstStyle/>
          <a:p>
            <a:pPr marL="533400" indent="-533400" eaLnBrk="1" hangingPunct="1">
              <a:lnSpc>
                <a:spcPct val="80000"/>
              </a:lnSpc>
              <a:spcAft>
                <a:spcPct val="50000"/>
              </a:spcAft>
            </a:pPr>
            <a:r>
              <a:rPr lang="en-US" altLang="en-US" sz="2800" b="1" i="1" dirty="0"/>
              <a:t>Levees only reduce the risk to individuals and structures behind them They do not eliminate risk</a:t>
            </a:r>
          </a:p>
          <a:p>
            <a:pPr marL="533400" indent="-533400" eaLnBrk="1" hangingPunct="1">
              <a:lnSpc>
                <a:spcPct val="80000"/>
              </a:lnSpc>
              <a:spcAft>
                <a:spcPct val="50000"/>
              </a:spcAft>
            </a:pPr>
            <a:r>
              <a:rPr lang="en-US" altLang="ko-KR" sz="2800" b="1" i="1" dirty="0">
                <a:ea typeface="Gulim" panose="020B0600000101010101" pitchFamily="34" charset="-127"/>
              </a:rPr>
              <a:t>The residual risk that exists for those who are protected by levees and the in-out nature of the protection that levees provide create a major challenge and risk.</a:t>
            </a:r>
            <a:endParaRPr lang="en-US" altLang="en-US" sz="2800" b="1" i="1" dirty="0"/>
          </a:p>
          <a:p>
            <a:pPr marL="533400" indent="-533400" eaLnBrk="1" hangingPunct="1">
              <a:lnSpc>
                <a:spcPct val="80000"/>
              </a:lnSpc>
              <a:spcAft>
                <a:spcPct val="50000"/>
              </a:spcAft>
              <a:buFontTx/>
              <a:buNone/>
            </a:pPr>
            <a:r>
              <a:rPr lang="en-US" altLang="en-US" sz="2000" dirty="0"/>
              <a:t> </a:t>
            </a:r>
          </a:p>
          <a:p>
            <a:pPr marL="533400" indent="-533400" eaLnBrk="1" hangingPunct="1">
              <a:lnSpc>
                <a:spcPct val="80000"/>
              </a:lnSpc>
              <a:spcAft>
                <a:spcPct val="50000"/>
              </a:spcAft>
            </a:pPr>
            <a:endParaRPr lang="en-US" altLang="en-US" sz="2000" dirty="0"/>
          </a:p>
        </p:txBody>
      </p:sp>
      <p:pic>
        <p:nvPicPr>
          <p:cNvPr id="277510" name="Picture 5" descr="Flood fallacy rev kondolf-cain">
            <a:extLst>
              <a:ext uri="{FF2B5EF4-FFF2-40B4-BE49-F238E27FC236}">
                <a16:creationId xmlns:a16="http://schemas.microsoft.com/office/drawing/2014/main" id="{7843CBAA-3BD5-4E5C-81C2-D54CE3A82AE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t="9023" b="15790"/>
          <a:stretch>
            <a:fillRect/>
          </a:stretch>
        </p:blipFill>
        <p:spPr bwMode="auto">
          <a:xfrm>
            <a:off x="878540" y="3429000"/>
            <a:ext cx="7605658" cy="316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141" y="385483"/>
            <a:ext cx="8686800" cy="4114800"/>
          </a:xfrm>
        </p:spPr>
        <p:txBody>
          <a:bodyPr/>
          <a:lstStyle/>
          <a:p>
            <a:pPr marL="0" indent="0">
              <a:spcBef>
                <a:spcPts val="0"/>
              </a:spcBef>
              <a:spcAft>
                <a:spcPts val="0"/>
              </a:spcAft>
              <a:buNone/>
            </a:pPr>
            <a:r>
              <a:rPr lang="en-US" b="1" dirty="0">
                <a:solidFill>
                  <a:srgbClr val="000000"/>
                </a:solidFill>
                <a:latin typeface="Trebuchet MS"/>
                <a:ea typeface="Calibri"/>
                <a:cs typeface="Trebuchet MS"/>
              </a:rPr>
              <a:t>Use All Tools in the Risk Management Effort</a:t>
            </a:r>
          </a:p>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612722215"/>
              </p:ext>
            </p:extLst>
          </p:nvPr>
        </p:nvGraphicFramePr>
        <p:xfrm>
          <a:off x="840441" y="1981200"/>
          <a:ext cx="76962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61848" y="4081790"/>
            <a:ext cx="16764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charset="0"/>
              </a:rPr>
              <a:t>Risk</a:t>
            </a:r>
          </a:p>
        </p:txBody>
      </p:sp>
      <p:cxnSp>
        <p:nvCxnSpPr>
          <p:cNvPr id="8" name="Straight Arrow Connector 7"/>
          <p:cNvCxnSpPr/>
          <p:nvPr/>
        </p:nvCxnSpPr>
        <p:spPr>
          <a:xfrm flipV="1">
            <a:off x="838200" y="2971800"/>
            <a:ext cx="1589" cy="1257300"/>
          </a:xfrm>
          <a:prstGeom prst="straightConnector1">
            <a:avLst/>
          </a:prstGeom>
          <a:noFill/>
          <a:ln w="25400" cap="flat" cmpd="sng" algn="ctr">
            <a:solidFill>
              <a:srgbClr val="000000"/>
            </a:solidFill>
            <a:prstDash val="solid"/>
            <a:tailEnd type="arrow"/>
          </a:ln>
          <a:effectLst/>
        </p:spPr>
      </p:cxn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63637" y="5181600"/>
            <a:ext cx="2254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815676"/>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1622612" y="5244353"/>
            <a:ext cx="6544236"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Relocation and Elevation do Work, but….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latin typeface="Calibri" panose="020F0502020204030204"/>
            </a:endParaRP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27538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What Have We Learned?</a:t>
            </a:r>
          </a:p>
        </p:txBody>
      </p:sp>
      <p:pic>
        <p:nvPicPr>
          <p:cNvPr id="5" name="Picture 4">
            <a:extLst>
              <a:ext uri="{FF2B5EF4-FFF2-40B4-BE49-F238E27FC236}">
                <a16:creationId xmlns:a16="http://schemas.microsoft.com/office/drawing/2014/main" id="{21E09490-B7AD-4070-80E9-6084596CFD14}"/>
              </a:ext>
            </a:extLst>
          </p:cNvPr>
          <p:cNvPicPr>
            <a:picLocks noChangeAspect="1"/>
          </p:cNvPicPr>
          <p:nvPr/>
        </p:nvPicPr>
        <p:blipFill>
          <a:blip r:embed="rId2"/>
          <a:stretch>
            <a:fillRect/>
          </a:stretch>
        </p:blipFill>
        <p:spPr>
          <a:xfrm>
            <a:off x="1927411" y="1255058"/>
            <a:ext cx="5755342" cy="3839385"/>
          </a:xfrm>
          <a:prstGeom prst="rect">
            <a:avLst/>
          </a:prstGeom>
        </p:spPr>
      </p:pic>
    </p:spTree>
    <p:extLst>
      <p:ext uri="{BB962C8B-B14F-4D97-AF65-F5344CB8AC3E}">
        <p14:creationId xmlns:p14="http://schemas.microsoft.com/office/powerpoint/2010/main" val="3042469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F86936-AB6F-4ADA-8704-E4ED73F187AD}"/>
              </a:ext>
            </a:extLst>
          </p:cNvPr>
          <p:cNvSpPr txBox="1"/>
          <p:nvPr/>
        </p:nvSpPr>
        <p:spPr>
          <a:xfrm>
            <a:off x="505677" y="914400"/>
            <a:ext cx="2743200" cy="2887579"/>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5400" b="1" kern="1200" dirty="0">
                <a:solidFill>
                  <a:srgbClr val="FF0000"/>
                </a:solidFill>
                <a:latin typeface="+mj-lt"/>
                <a:ea typeface="+mj-ea"/>
                <a:cs typeface="+mj-cs"/>
              </a:rPr>
              <a:t>55,000+ Buyouts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large body of water with a city in the background&#10;&#10;Description generated with very high confidence">
            <a:extLst>
              <a:ext uri="{FF2B5EF4-FFF2-40B4-BE49-F238E27FC236}">
                <a16:creationId xmlns:a16="http://schemas.microsoft.com/office/drawing/2014/main" id="{CF26586F-4BA2-41EA-9D80-511FE134FB99}"/>
              </a:ext>
            </a:extLst>
          </p:cNvPr>
          <p:cNvPicPr>
            <a:picLocks noChangeAspect="1"/>
          </p:cNvPicPr>
          <p:nvPr/>
        </p:nvPicPr>
        <p:blipFill>
          <a:blip r:embed="rId2"/>
          <a:stretch>
            <a:fillRect/>
          </a:stretch>
        </p:blipFill>
        <p:spPr>
          <a:xfrm>
            <a:off x="3865366" y="1743385"/>
            <a:ext cx="4915159" cy="3379171"/>
          </a:xfrm>
          <a:prstGeom prst="rect">
            <a:avLst/>
          </a:prstGeom>
        </p:spPr>
      </p:pic>
    </p:spTree>
    <p:extLst>
      <p:ext uri="{BB962C8B-B14F-4D97-AF65-F5344CB8AC3E}">
        <p14:creationId xmlns:p14="http://schemas.microsoft.com/office/powerpoint/2010/main" val="411583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829386C-F492-4E77-999C-958F8B931F02}"/>
              </a:ext>
            </a:extLst>
          </p:cNvPr>
          <p:cNvSpPr>
            <a:spLocks noChangeArrowheads="1"/>
          </p:cNvSpPr>
          <p:nvPr/>
        </p:nvSpPr>
        <p:spPr bwMode="auto">
          <a:xfrm>
            <a:off x="381000" y="304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20000"/>
              </a:spcBef>
              <a:spcAft>
                <a:spcPct val="0"/>
              </a:spcAft>
              <a:buClr>
                <a:srgbClr val="000000"/>
              </a:buClr>
              <a:buSzPct val="100000"/>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rgbClr val="000000"/>
              </a:buClr>
              <a:buSzPct val="100000"/>
              <a:buFontTx/>
              <a:buChar char="»"/>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
                <a:srgbClr val="000000"/>
              </a:buClr>
              <a:buSzPct val="75000"/>
              <a:buFont typeface="Monotype Sorts" pitchFamily="2" charset="2"/>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2771" name="Picture 3" descr="elevhouse">
            <a:extLst>
              <a:ext uri="{FF2B5EF4-FFF2-40B4-BE49-F238E27FC236}">
                <a16:creationId xmlns:a16="http://schemas.microsoft.com/office/drawing/2014/main" id="{14453191-79D5-4218-B162-E2F87A484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11200"/>
            <a:ext cx="46482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elevated home russain river fema 97">
            <a:extLst>
              <a:ext uri="{FF2B5EF4-FFF2-40B4-BE49-F238E27FC236}">
                <a16:creationId xmlns:a16="http://schemas.microsoft.com/office/drawing/2014/main" id="{D407A6A4-CDFB-4B2F-A9BE-DDC5F7392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29000"/>
            <a:ext cx="3962400" cy="2801938"/>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243" y="179293"/>
            <a:ext cx="5180082" cy="3375687"/>
          </a:xfrm>
          <a:prstGeom prst="rect">
            <a:avLst/>
          </a:prstGeom>
        </p:spPr>
      </p:pic>
      <p:sp>
        <p:nvSpPr>
          <p:cNvPr id="5" name="TextBox 4"/>
          <p:cNvSpPr txBox="1"/>
          <p:nvPr/>
        </p:nvSpPr>
        <p:spPr>
          <a:xfrm>
            <a:off x="7303235" y="5871055"/>
            <a:ext cx="184076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Calibri"/>
                <a:sym typeface="Calibri"/>
              </a:rPr>
              <a:t>NY TIMES	</a:t>
            </a:r>
          </a:p>
        </p:txBody>
      </p:sp>
      <p:pic>
        <p:nvPicPr>
          <p:cNvPr id="8" name="Picture 7">
            <a:extLst>
              <a:ext uri="{FF2B5EF4-FFF2-40B4-BE49-F238E27FC236}">
                <a16:creationId xmlns:a16="http://schemas.microsoft.com/office/drawing/2014/main" id="{38D685B7-3AE1-439A-966B-1B04AE51EDB6}"/>
              </a:ext>
            </a:extLst>
          </p:cNvPr>
          <p:cNvPicPr>
            <a:picLocks noChangeAspect="1"/>
          </p:cNvPicPr>
          <p:nvPr/>
        </p:nvPicPr>
        <p:blipFill>
          <a:blip r:embed="rId3"/>
          <a:stretch>
            <a:fillRect/>
          </a:stretch>
        </p:blipFill>
        <p:spPr>
          <a:xfrm>
            <a:off x="3836676" y="2881688"/>
            <a:ext cx="4885765" cy="3635696"/>
          </a:xfrm>
          <a:prstGeom prst="rect">
            <a:avLst/>
          </a:prstGeom>
        </p:spPr>
      </p:pic>
    </p:spTree>
    <p:extLst>
      <p:ext uri="{BB962C8B-B14F-4D97-AF65-F5344CB8AC3E}">
        <p14:creationId xmlns:p14="http://schemas.microsoft.com/office/powerpoint/2010/main" val="425572996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307C-BDB6-464B-B487-D8CEA9870FB1}"/>
              </a:ext>
            </a:extLst>
          </p:cNvPr>
          <p:cNvSpPr>
            <a:spLocks noGrp="1"/>
          </p:cNvSpPr>
          <p:nvPr>
            <p:ph type="title"/>
          </p:nvPr>
        </p:nvSpPr>
        <p:spPr>
          <a:xfrm>
            <a:off x="1596839" y="2543550"/>
            <a:ext cx="7886700" cy="1325563"/>
          </a:xfrm>
        </p:spPr>
        <p:txBody>
          <a:bodyPr/>
          <a:lstStyle/>
          <a:p>
            <a:r>
              <a:rPr lang="en-US" b="1" dirty="0">
                <a:solidFill>
                  <a:srgbClr val="FFFF00"/>
                </a:solidFill>
              </a:rPr>
              <a:t>What Have We </a:t>
            </a:r>
            <a:r>
              <a:rPr lang="en-US" b="1" dirty="0">
                <a:solidFill>
                  <a:srgbClr val="FF0000"/>
                </a:solidFill>
              </a:rPr>
              <a:t>NOT</a:t>
            </a:r>
            <a:r>
              <a:rPr lang="en-US" b="1" dirty="0">
                <a:solidFill>
                  <a:srgbClr val="FFFF00"/>
                </a:solidFill>
              </a:rPr>
              <a:t> Learned?</a:t>
            </a:r>
          </a:p>
        </p:txBody>
      </p:sp>
    </p:spTree>
    <p:extLst>
      <p:ext uri="{BB962C8B-B14F-4D97-AF65-F5344CB8AC3E}">
        <p14:creationId xmlns:p14="http://schemas.microsoft.com/office/powerpoint/2010/main" val="3630936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1622612" y="5244353"/>
            <a:ext cx="6544236"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How to Pay for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9559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What Have We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NOT</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 Learned?</a:t>
            </a:r>
          </a:p>
        </p:txBody>
      </p:sp>
      <p:pic>
        <p:nvPicPr>
          <p:cNvPr id="4" name="Picture 3">
            <a:extLst>
              <a:ext uri="{FF2B5EF4-FFF2-40B4-BE49-F238E27FC236}">
                <a16:creationId xmlns:a16="http://schemas.microsoft.com/office/drawing/2014/main" id="{65585B28-C870-49E9-8FAB-96B89C63F7D1}"/>
              </a:ext>
            </a:extLst>
          </p:cNvPr>
          <p:cNvPicPr>
            <a:picLocks noChangeAspect="1"/>
          </p:cNvPicPr>
          <p:nvPr/>
        </p:nvPicPr>
        <p:blipFill>
          <a:blip r:embed="rId2"/>
          <a:stretch>
            <a:fillRect/>
          </a:stretch>
        </p:blipFill>
        <p:spPr>
          <a:xfrm>
            <a:off x="2517530" y="1183341"/>
            <a:ext cx="4437147" cy="3857914"/>
          </a:xfrm>
          <a:prstGeom prst="rect">
            <a:avLst/>
          </a:prstGeom>
        </p:spPr>
      </p:pic>
    </p:spTree>
    <p:extLst>
      <p:ext uri="{BB962C8B-B14F-4D97-AF65-F5344CB8AC3E}">
        <p14:creationId xmlns:p14="http://schemas.microsoft.com/office/powerpoint/2010/main" val="4139065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2">
            <a:extLst>
              <a:ext uri="{FF2B5EF4-FFF2-40B4-BE49-F238E27FC236}">
                <a16:creationId xmlns:a16="http://schemas.microsoft.com/office/drawing/2014/main" id="{259D87BC-5391-4DCD-997E-1D4A609080A1}"/>
              </a:ext>
            </a:extLst>
          </p:cNvPr>
          <p:cNvSpPr txBox="1">
            <a:spLocks noChangeArrowheads="1"/>
          </p:cNvSpPr>
          <p:nvPr/>
        </p:nvSpPr>
        <p:spPr bwMode="auto">
          <a:xfrm>
            <a:off x="304800" y="838200"/>
            <a:ext cx="8534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French Script MT" panose="03020402040607040605" pitchFamily="66" charset="0"/>
              </a:defRPr>
            </a:lvl1pPr>
            <a:lvl2pPr marL="742950" indent="-285750" eaLnBrk="0" hangingPunct="0">
              <a:defRPr>
                <a:solidFill>
                  <a:schemeClr val="tx1"/>
                </a:solidFill>
                <a:latin typeface="French Script MT" panose="03020402040607040605" pitchFamily="66" charset="0"/>
              </a:defRPr>
            </a:lvl2pPr>
            <a:lvl3pPr marL="1143000" indent="-228600" eaLnBrk="0" hangingPunct="0">
              <a:defRPr>
                <a:solidFill>
                  <a:schemeClr val="tx1"/>
                </a:solidFill>
                <a:latin typeface="French Script MT" panose="03020402040607040605" pitchFamily="66" charset="0"/>
              </a:defRPr>
            </a:lvl3pPr>
            <a:lvl4pPr marL="1600200" indent="-228600" eaLnBrk="0" hangingPunct="0">
              <a:defRPr>
                <a:solidFill>
                  <a:schemeClr val="tx1"/>
                </a:solidFill>
                <a:latin typeface="French Script MT" panose="03020402040607040605" pitchFamily="66" charset="0"/>
              </a:defRPr>
            </a:lvl4pPr>
            <a:lvl5pPr marL="2057400" indent="-228600" eaLnBrk="0" hangingPunct="0">
              <a:defRPr>
                <a:solidFill>
                  <a:schemeClr val="tx1"/>
                </a:solidFill>
                <a:latin typeface="French Script MT" panose="03020402040607040605" pitchFamily="66" charset="0"/>
              </a:defRPr>
            </a:lvl5pPr>
            <a:lvl6pPr marL="2514600" indent="-228600" eaLnBrk="0" fontAlgn="base" hangingPunct="0">
              <a:spcBef>
                <a:spcPct val="0"/>
              </a:spcBef>
              <a:spcAft>
                <a:spcPct val="0"/>
              </a:spcAft>
              <a:defRPr>
                <a:solidFill>
                  <a:schemeClr val="tx1"/>
                </a:solidFill>
                <a:latin typeface="French Script MT" panose="03020402040607040605" pitchFamily="66" charset="0"/>
              </a:defRPr>
            </a:lvl6pPr>
            <a:lvl7pPr marL="2971800" indent="-228600" eaLnBrk="0" fontAlgn="base" hangingPunct="0">
              <a:spcBef>
                <a:spcPct val="0"/>
              </a:spcBef>
              <a:spcAft>
                <a:spcPct val="0"/>
              </a:spcAft>
              <a:defRPr>
                <a:solidFill>
                  <a:schemeClr val="tx1"/>
                </a:solidFill>
                <a:latin typeface="French Script MT" panose="03020402040607040605" pitchFamily="66" charset="0"/>
              </a:defRPr>
            </a:lvl7pPr>
            <a:lvl8pPr marL="3429000" indent="-228600" eaLnBrk="0" fontAlgn="base" hangingPunct="0">
              <a:spcBef>
                <a:spcPct val="0"/>
              </a:spcBef>
              <a:spcAft>
                <a:spcPct val="0"/>
              </a:spcAft>
              <a:defRPr>
                <a:solidFill>
                  <a:schemeClr val="tx1"/>
                </a:solidFill>
                <a:latin typeface="French Script MT" panose="03020402040607040605" pitchFamily="66" charset="0"/>
              </a:defRPr>
            </a:lvl8pPr>
            <a:lvl9pPr marL="3886200" indent="-228600" eaLnBrk="0" fontAlgn="base" hangingPunct="0">
              <a:spcBef>
                <a:spcPct val="0"/>
              </a:spcBef>
              <a:spcAft>
                <a:spcPct val="0"/>
              </a:spcAft>
              <a:defRPr>
                <a:solidFill>
                  <a:schemeClr val="tx1"/>
                </a:solidFill>
                <a:latin typeface="French Script MT" panose="03020402040607040605" pitchFamily="66"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Corps of Engineers [studies]… suggest that a large percentage of private or locally built levees…are or can be expected to be poorly designed and maintained  (1981)</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ko-KR" sz="2400" b="0" i="0" u="none" strike="noStrike" kern="1200" cap="none" spc="0" normalizeH="0" baseline="0" noProof="0" dirty="0">
                <a:ln>
                  <a:noFill/>
                </a:ln>
                <a:solidFill>
                  <a:srgbClr val="000000"/>
                </a:solidFill>
                <a:effectLst/>
                <a:uLnTx/>
                <a:uFillTx/>
                <a:latin typeface="Arial" panose="020B0604020202020204" pitchFamily="34" charset="0"/>
                <a:ea typeface="Gulim" panose="020B0600000101010101" pitchFamily="34" charset="-127"/>
                <a:cs typeface="+mn-cs"/>
              </a:rPr>
              <a:t>Nation’s infrastructure is being neglected (ASCE)</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29731" name="Rectangle 3">
            <a:extLst>
              <a:ext uri="{FF2B5EF4-FFF2-40B4-BE49-F238E27FC236}">
                <a16:creationId xmlns:a16="http://schemas.microsoft.com/office/drawing/2014/main" id="{2F70AE58-35DD-42F7-AB1F-F70BB5A2E644}"/>
              </a:ext>
            </a:extLst>
          </p:cNvPr>
          <p:cNvSpPr>
            <a:spLocks noChangeArrowheads="1"/>
          </p:cNvSpPr>
          <p:nvPr/>
        </p:nvSpPr>
        <p:spPr bwMode="auto">
          <a:xfrm>
            <a:off x="304800" y="2286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French Script MT" panose="03020402040607040605" pitchFamily="66" charset="0"/>
              </a:defRPr>
            </a:lvl1pPr>
            <a:lvl2pPr marL="742950" indent="-285750" eaLnBrk="0" hangingPunct="0">
              <a:defRPr>
                <a:solidFill>
                  <a:schemeClr val="tx1"/>
                </a:solidFill>
                <a:latin typeface="French Script MT" panose="03020402040607040605" pitchFamily="66" charset="0"/>
              </a:defRPr>
            </a:lvl2pPr>
            <a:lvl3pPr marL="1143000" indent="-228600" eaLnBrk="0" hangingPunct="0">
              <a:defRPr>
                <a:solidFill>
                  <a:schemeClr val="tx1"/>
                </a:solidFill>
                <a:latin typeface="French Script MT" panose="03020402040607040605" pitchFamily="66" charset="0"/>
              </a:defRPr>
            </a:lvl3pPr>
            <a:lvl4pPr marL="1600200" indent="-228600" eaLnBrk="0" hangingPunct="0">
              <a:defRPr>
                <a:solidFill>
                  <a:schemeClr val="tx1"/>
                </a:solidFill>
                <a:latin typeface="French Script MT" panose="03020402040607040605" pitchFamily="66" charset="0"/>
              </a:defRPr>
            </a:lvl4pPr>
            <a:lvl5pPr marL="2057400" indent="-228600" eaLnBrk="0" hangingPunct="0">
              <a:defRPr>
                <a:solidFill>
                  <a:schemeClr val="tx1"/>
                </a:solidFill>
                <a:latin typeface="French Script MT" panose="03020402040607040605" pitchFamily="66" charset="0"/>
              </a:defRPr>
            </a:lvl5pPr>
            <a:lvl6pPr marL="2514600" indent="-228600" eaLnBrk="0" fontAlgn="base" hangingPunct="0">
              <a:spcBef>
                <a:spcPct val="0"/>
              </a:spcBef>
              <a:spcAft>
                <a:spcPct val="0"/>
              </a:spcAft>
              <a:defRPr>
                <a:solidFill>
                  <a:schemeClr val="tx1"/>
                </a:solidFill>
                <a:latin typeface="French Script MT" panose="03020402040607040605" pitchFamily="66" charset="0"/>
              </a:defRPr>
            </a:lvl6pPr>
            <a:lvl7pPr marL="2971800" indent="-228600" eaLnBrk="0" fontAlgn="base" hangingPunct="0">
              <a:spcBef>
                <a:spcPct val="0"/>
              </a:spcBef>
              <a:spcAft>
                <a:spcPct val="0"/>
              </a:spcAft>
              <a:defRPr>
                <a:solidFill>
                  <a:schemeClr val="tx1"/>
                </a:solidFill>
                <a:latin typeface="French Script MT" panose="03020402040607040605" pitchFamily="66" charset="0"/>
              </a:defRPr>
            </a:lvl7pPr>
            <a:lvl8pPr marL="3429000" indent="-228600" eaLnBrk="0" fontAlgn="base" hangingPunct="0">
              <a:spcBef>
                <a:spcPct val="0"/>
              </a:spcBef>
              <a:spcAft>
                <a:spcPct val="0"/>
              </a:spcAft>
              <a:defRPr>
                <a:solidFill>
                  <a:schemeClr val="tx1"/>
                </a:solidFill>
                <a:latin typeface="French Script MT" panose="03020402040607040605" pitchFamily="66" charset="0"/>
              </a:defRPr>
            </a:lvl8pPr>
            <a:lvl9pPr marL="3886200" indent="-228600" eaLnBrk="0" fontAlgn="base" hangingPunct="0">
              <a:spcBef>
                <a:spcPct val="0"/>
              </a:spcBef>
              <a:spcAft>
                <a:spcPct val="0"/>
              </a:spcAft>
              <a:defRPr>
                <a:solidFill>
                  <a:schemeClr val="tx1"/>
                </a:solidFill>
                <a:latin typeface="French Script MT" panose="03020402040607040605"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Not Maintaining and Upgrading Our Infrastructure</a:t>
            </a:r>
            <a:endParaRPr kumimoji="0" lang="en-US" altLang="en-US" sz="3200" b="1"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9733" name="WordArt 5">
            <a:extLst>
              <a:ext uri="{FF2B5EF4-FFF2-40B4-BE49-F238E27FC236}">
                <a16:creationId xmlns:a16="http://schemas.microsoft.com/office/drawing/2014/main" id="{42FD375E-EBFF-4266-8228-35CD48FCE32E}"/>
              </a:ext>
            </a:extLst>
          </p:cNvPr>
          <p:cNvSpPr>
            <a:spLocks noChangeArrowheads="1" noChangeShapeType="1" noTextEdit="1"/>
          </p:cNvSpPr>
          <p:nvPr/>
        </p:nvSpPr>
        <p:spPr bwMode="auto">
          <a:xfrm>
            <a:off x="7467600" y="2514600"/>
            <a:ext cx="714375"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200" b="0" i="0" u="none" strike="noStrike" kern="10" cap="none" spc="0" normalizeH="0" baseline="0" noProof="0" dirty="0">
              <a:ln w="12700">
                <a:solidFill>
                  <a:srgbClr val="3333CC"/>
                </a:solidFill>
                <a:round/>
                <a:headEnd/>
                <a:tailEnd/>
              </a:ln>
              <a:solidFill>
                <a:srgbClr val="FF0000"/>
              </a:solidFill>
              <a:effectLst>
                <a:outerShdw dist="45791" dir="2021404" algn="ctr" rotWithShape="0">
                  <a:srgbClr val="9999FF"/>
                </a:outerShdw>
              </a:effectLst>
              <a:uLnTx/>
              <a:uFillTx/>
              <a:latin typeface="Arial Black" panose="020B0A04020102020204" pitchFamily="34" charset="0"/>
              <a:ea typeface="+mn-ea"/>
              <a:cs typeface="+mn-cs"/>
            </a:endParaRPr>
          </a:p>
        </p:txBody>
      </p:sp>
      <p:pic>
        <p:nvPicPr>
          <p:cNvPr id="2" name="Picture 1">
            <a:extLst>
              <a:ext uri="{FF2B5EF4-FFF2-40B4-BE49-F238E27FC236}">
                <a16:creationId xmlns:a16="http://schemas.microsoft.com/office/drawing/2014/main" id="{71BC38D6-F5C0-4660-A8F1-7BD63B70C3F4}"/>
              </a:ext>
            </a:extLst>
          </p:cNvPr>
          <p:cNvPicPr>
            <a:picLocks noChangeAspect="1"/>
          </p:cNvPicPr>
          <p:nvPr/>
        </p:nvPicPr>
        <p:blipFill rotWithShape="1">
          <a:blip r:embed="rId3"/>
          <a:srcRect l="54024" t="13486" b="37829"/>
          <a:stretch/>
        </p:blipFill>
        <p:spPr>
          <a:xfrm>
            <a:off x="304800" y="3605985"/>
            <a:ext cx="8631037" cy="3128846"/>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12DFC0-D65B-41F4-88C0-61C3CB6CF4D7}"/>
              </a:ext>
            </a:extLst>
          </p:cNvPr>
          <p:cNvPicPr>
            <a:picLocks noChangeAspect="1"/>
          </p:cNvPicPr>
          <p:nvPr/>
        </p:nvPicPr>
        <p:blipFill>
          <a:blip r:embed="rId2"/>
          <a:stretch>
            <a:fillRect/>
          </a:stretch>
        </p:blipFill>
        <p:spPr>
          <a:xfrm>
            <a:off x="1882588" y="194897"/>
            <a:ext cx="5378823" cy="3234103"/>
          </a:xfrm>
          <a:prstGeom prst="rect">
            <a:avLst/>
          </a:prstGeom>
        </p:spPr>
      </p:pic>
      <p:pic>
        <p:nvPicPr>
          <p:cNvPr id="5" name="Picture 4">
            <a:extLst>
              <a:ext uri="{FF2B5EF4-FFF2-40B4-BE49-F238E27FC236}">
                <a16:creationId xmlns:a16="http://schemas.microsoft.com/office/drawing/2014/main" id="{EB5D1DA7-1D3D-4E3F-AF0B-AD4B4DE47044}"/>
              </a:ext>
            </a:extLst>
          </p:cNvPr>
          <p:cNvPicPr>
            <a:picLocks noChangeAspect="1"/>
          </p:cNvPicPr>
          <p:nvPr/>
        </p:nvPicPr>
        <p:blipFill>
          <a:blip r:embed="rId3"/>
          <a:stretch>
            <a:fillRect/>
          </a:stretch>
        </p:blipFill>
        <p:spPr>
          <a:xfrm>
            <a:off x="1882588" y="3579506"/>
            <a:ext cx="5389823" cy="2893011"/>
          </a:xfrm>
          <a:prstGeom prst="rect">
            <a:avLst/>
          </a:prstGeom>
        </p:spPr>
      </p:pic>
    </p:spTree>
    <p:extLst>
      <p:ext uri="{BB962C8B-B14F-4D97-AF65-F5344CB8AC3E}">
        <p14:creationId xmlns:p14="http://schemas.microsoft.com/office/powerpoint/2010/main" val="3619538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endParaRPr lang="en-US" b="1" dirty="0"/>
          </a:p>
        </p:txBody>
      </p:sp>
      <p:sp>
        <p:nvSpPr>
          <p:cNvPr id="3" name="Content Placeholder 2"/>
          <p:cNvSpPr>
            <a:spLocks noGrp="1"/>
          </p:cNvSpPr>
          <p:nvPr>
            <p:ph idx="1"/>
          </p:nvPr>
        </p:nvSpPr>
        <p:spPr>
          <a:xfrm>
            <a:off x="381000" y="914400"/>
            <a:ext cx="8305800" cy="4114800"/>
          </a:xfrm>
        </p:spPr>
        <p:txBody>
          <a:bodyPr/>
          <a:lstStyle/>
          <a:p>
            <a:pPr marL="0" indent="0">
              <a:spcBef>
                <a:spcPts val="0"/>
              </a:spcBef>
              <a:spcAft>
                <a:spcPts val="0"/>
              </a:spcAft>
              <a:buNone/>
            </a:pPr>
            <a:r>
              <a:rPr lang="en-US" b="1" dirty="0">
                <a:solidFill>
                  <a:srgbClr val="000000"/>
                </a:solidFill>
                <a:latin typeface="Trebuchet MS"/>
                <a:ea typeface="Calibri"/>
                <a:cs typeface="Trebuchet MS"/>
              </a:rPr>
              <a:t>Need to come to grips with the need for fiscal support for gray and green infrastructure development and renewal and make these resources available. </a:t>
            </a:r>
            <a:endParaRPr lang="en-US" dirty="0">
              <a:solidFill>
                <a:srgbClr val="000000"/>
              </a:solidFill>
              <a:latin typeface="Trebuchet MS"/>
              <a:ea typeface="Calibri"/>
              <a:cs typeface="Trebuchet MS"/>
            </a:endParaRPr>
          </a:p>
          <a:p>
            <a:pPr>
              <a:spcBef>
                <a:spcPts val="0"/>
              </a:spcBef>
              <a:spcAft>
                <a:spcPts val="0"/>
              </a:spcAft>
              <a:buFont typeface="Symbol"/>
              <a:buChar char=""/>
            </a:pPr>
            <a:r>
              <a:rPr lang="en-US" sz="2800" dirty="0">
                <a:solidFill>
                  <a:srgbClr val="000000"/>
                </a:solidFill>
                <a:latin typeface="Trebuchet MS"/>
                <a:ea typeface="Calibri"/>
                <a:cs typeface="Trebuchet MS"/>
              </a:rPr>
              <a:t>Accept that there is no free lunch and pay our way.</a:t>
            </a:r>
          </a:p>
          <a:p>
            <a:pPr>
              <a:spcBef>
                <a:spcPts val="0"/>
              </a:spcBef>
              <a:spcAft>
                <a:spcPts val="0"/>
              </a:spcAft>
              <a:buFont typeface="Symbol"/>
              <a:buChar char=""/>
            </a:pPr>
            <a:r>
              <a:rPr lang="en-US" sz="2800" dirty="0">
                <a:solidFill>
                  <a:srgbClr val="000000"/>
                </a:solidFill>
                <a:latin typeface="Trebuchet MS"/>
                <a:ea typeface="Calibri"/>
                <a:cs typeface="Trebuchet MS"/>
              </a:rPr>
              <a:t>Use Innovative resource approaches (Infrastructure banks, etc).</a:t>
            </a:r>
          </a:p>
          <a:p>
            <a:pPr>
              <a:spcBef>
                <a:spcPts val="0"/>
              </a:spcBef>
              <a:spcAft>
                <a:spcPts val="0"/>
              </a:spcAft>
              <a:buFont typeface="Symbol"/>
              <a:buChar char=""/>
            </a:pPr>
            <a:r>
              <a:rPr lang="en-US" sz="2800" dirty="0">
                <a:solidFill>
                  <a:srgbClr val="000000"/>
                </a:solidFill>
                <a:latin typeface="Trebuchet MS"/>
                <a:ea typeface="Calibri"/>
                <a:cs typeface="Trebuchet MS"/>
              </a:rPr>
              <a:t>Let beneficiaries pay</a:t>
            </a:r>
          </a:p>
          <a:p>
            <a:endParaRPr lang="en-US" dirty="0"/>
          </a:p>
        </p:txBody>
      </p:sp>
      <p:pic>
        <p:nvPicPr>
          <p:cNvPr id="4" name="Picture 3" descr="Levee Gabriel Utasi East Valley AZ Trib.jpg"/>
          <p:cNvPicPr>
            <a:picLocks noChangeAspect="1"/>
          </p:cNvPicPr>
          <p:nvPr/>
        </p:nvPicPr>
        <p:blipFill>
          <a:blip r:embed="rId3" cstate="print"/>
          <a:stretch>
            <a:fillRect/>
          </a:stretch>
        </p:blipFill>
        <p:spPr>
          <a:xfrm>
            <a:off x="5867400" y="4572000"/>
            <a:ext cx="2476500" cy="2146300"/>
          </a:xfrm>
          <a:prstGeom prst="rect">
            <a:avLst/>
          </a:prstGeom>
        </p:spPr>
      </p:pic>
      <p:sp>
        <p:nvSpPr>
          <p:cNvPr id="5" name="TextBox 4"/>
          <p:cNvSpPr txBox="1"/>
          <p:nvPr/>
        </p:nvSpPr>
        <p:spPr>
          <a:xfrm>
            <a:off x="5867400" y="6400801"/>
            <a:ext cx="2362200" cy="276999"/>
          </a:xfrm>
          <a:prstGeom prst="rect">
            <a:avLst/>
          </a:prstGeom>
          <a:noFill/>
        </p:spPr>
        <p:txBody>
          <a:bodyPr wrap="square" lIns="91369" tIns="45685" rIns="91369" bIns="45685" rtlCol="0">
            <a:spAutoFit/>
          </a:bodyPr>
          <a:lstStyle/>
          <a:p>
            <a:pPr marL="0" marR="0" lvl="0" indent="0" algn="l" defTabSz="91369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Gabriel Utasi AZ</a:t>
            </a:r>
          </a:p>
        </p:txBody>
      </p:sp>
      <p:pic>
        <p:nvPicPr>
          <p:cNvPr id="6" name="Picture 4"/>
          <p:cNvPicPr>
            <a:picLocks noChangeAspect="1" noChangeArrowheads="1"/>
          </p:cNvPicPr>
          <p:nvPr/>
        </p:nvPicPr>
        <p:blipFill>
          <a:blip r:embed="rId4" cstate="print"/>
          <a:srcRect l="42500" t="21249" r="26250" b="11461"/>
          <a:stretch>
            <a:fillRect/>
          </a:stretch>
        </p:blipFill>
        <p:spPr bwMode="auto">
          <a:xfrm>
            <a:off x="4267201" y="5181601"/>
            <a:ext cx="1295400" cy="1476756"/>
          </a:xfrm>
          <a:prstGeom prst="rect">
            <a:avLst/>
          </a:prstGeom>
          <a:noFill/>
          <a:ln w="12700">
            <a:noFill/>
            <a:miter lim="800000"/>
            <a:headEnd/>
            <a:tailEnd/>
          </a:ln>
        </p:spPr>
      </p:pic>
      <p:sp>
        <p:nvSpPr>
          <p:cNvPr id="7" name="WordArt 5"/>
          <p:cNvSpPr>
            <a:spLocks noChangeArrowheads="1" noChangeShapeType="1" noTextEdit="1"/>
          </p:cNvSpPr>
          <p:nvPr/>
        </p:nvSpPr>
        <p:spPr bwMode="auto">
          <a:xfrm>
            <a:off x="4610100" y="5645151"/>
            <a:ext cx="647700" cy="609600"/>
          </a:xfrm>
          <a:prstGeom prst="rect">
            <a:avLst/>
          </a:prstGeom>
        </p:spPr>
        <p:txBody>
          <a:bodyPr wrap="none" lIns="91369" tIns="45685" rIns="91369" bIns="45685" fromWordArt="1">
            <a:prstTxWarp prst="textPlain">
              <a:avLst>
                <a:gd name="adj" fmla="val 50000"/>
              </a:avLst>
            </a:prstTxWarp>
          </a:bodyPr>
          <a:lstStyle/>
          <a:p>
            <a:pPr marL="0" marR="0" lvl="0" indent="0" algn="ctr" defTabSz="913696" rtl="0" eaLnBrk="1" fontAlgn="auto" latinLnBrk="0" hangingPunct="1">
              <a:lnSpc>
                <a:spcPct val="100000"/>
              </a:lnSpc>
              <a:spcBef>
                <a:spcPts val="0"/>
              </a:spcBef>
              <a:spcAft>
                <a:spcPts val="0"/>
              </a:spcAft>
              <a:buClrTx/>
              <a:buSzTx/>
              <a:buFontTx/>
              <a:buNone/>
              <a:tabLst/>
              <a:defRPr/>
            </a:pPr>
            <a:r>
              <a:rPr kumimoji="0" lang="en-US" sz="7200" b="0" i="0" u="none" strike="noStrike" kern="10" cap="none" spc="0" normalizeH="0" baseline="0" noProof="0" dirty="0">
                <a:ln w="12700">
                  <a:solidFill>
                    <a:srgbClr val="3333CC"/>
                  </a:solidFill>
                  <a:round/>
                  <a:headEnd/>
                  <a:tailEnd/>
                </a:ln>
                <a:solidFill>
                  <a:srgbClr val="FF0000"/>
                </a:solidFill>
                <a:effectLst>
                  <a:outerShdw dist="45791" dir="2021404" algn="ctr" rotWithShape="0">
                    <a:srgbClr val="9999FF"/>
                  </a:outerShdw>
                </a:effectLst>
                <a:uLnTx/>
                <a:uFillTx/>
                <a:latin typeface="Arial Black"/>
                <a:ea typeface="+mn-ea"/>
                <a:cs typeface="+mn-cs"/>
              </a:rPr>
              <a:t>D</a:t>
            </a:r>
          </a:p>
        </p:txBody>
      </p:sp>
      <p:pic>
        <p:nvPicPr>
          <p:cNvPr id="8" name="Picture 5" descr="image32.png"/>
          <p:cNvPicPr>
            <a:picLocks noChangeAspect="1"/>
          </p:cNvPicPr>
          <p:nvPr/>
        </p:nvPicPr>
        <p:blipFill>
          <a:blip r:embed="rId5" cstate="print">
            <a:extLst>
              <a:ext uri="{28A0092B-C50C-407E-A947-70E740481C1C}">
                <a14:useLocalDpi xmlns:a14="http://schemas.microsoft.com/office/drawing/2010/main" val="0"/>
              </a:ext>
            </a:extLst>
          </a:blip>
          <a:srcRect t="19444" r="6250" b="57637"/>
          <a:stretch>
            <a:fillRect/>
          </a:stretch>
        </p:blipFill>
        <p:spPr bwMode="auto">
          <a:xfrm>
            <a:off x="915103" y="5357158"/>
            <a:ext cx="2819400" cy="5165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552762"/>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1407459" y="5181600"/>
            <a:ext cx="6544236"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How to Get People to Buy Flood Insurance (and Where)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9559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What Have We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NOT</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 Learned?</a:t>
            </a:r>
          </a:p>
        </p:txBody>
      </p:sp>
      <p:pic>
        <p:nvPicPr>
          <p:cNvPr id="5" name="Picture 4">
            <a:extLst>
              <a:ext uri="{FF2B5EF4-FFF2-40B4-BE49-F238E27FC236}">
                <a16:creationId xmlns:a16="http://schemas.microsoft.com/office/drawing/2014/main" id="{21E09490-B7AD-4070-80E9-6084596CFD14}"/>
              </a:ext>
            </a:extLst>
          </p:cNvPr>
          <p:cNvPicPr>
            <a:picLocks noChangeAspect="1"/>
          </p:cNvPicPr>
          <p:nvPr/>
        </p:nvPicPr>
        <p:blipFill>
          <a:blip r:embed="rId3"/>
          <a:stretch>
            <a:fillRect/>
          </a:stretch>
        </p:blipFill>
        <p:spPr>
          <a:xfrm>
            <a:off x="1927411" y="1255058"/>
            <a:ext cx="5755342" cy="3839385"/>
          </a:xfrm>
          <a:prstGeom prst="rect">
            <a:avLst/>
          </a:prstGeom>
        </p:spPr>
      </p:pic>
    </p:spTree>
    <p:extLst>
      <p:ext uri="{BB962C8B-B14F-4D97-AF65-F5344CB8AC3E}">
        <p14:creationId xmlns:p14="http://schemas.microsoft.com/office/powerpoint/2010/main" val="1066730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42B588-1753-494D-8682-77B782276C9D}"/>
              </a:ext>
            </a:extLst>
          </p:cNvPr>
          <p:cNvPicPr>
            <a:picLocks noChangeAspect="1"/>
          </p:cNvPicPr>
          <p:nvPr/>
        </p:nvPicPr>
        <p:blipFill>
          <a:blip r:embed="rId2"/>
          <a:stretch>
            <a:fillRect/>
          </a:stretch>
        </p:blipFill>
        <p:spPr>
          <a:xfrm>
            <a:off x="889455" y="945231"/>
            <a:ext cx="7904922" cy="5680577"/>
          </a:xfrm>
          <a:prstGeom prst="rect">
            <a:avLst/>
          </a:prstGeom>
        </p:spPr>
      </p:pic>
      <p:sp>
        <p:nvSpPr>
          <p:cNvPr id="3" name="Rectangle 2">
            <a:extLst>
              <a:ext uri="{FF2B5EF4-FFF2-40B4-BE49-F238E27FC236}">
                <a16:creationId xmlns:a16="http://schemas.microsoft.com/office/drawing/2014/main" id="{D0C3B8CC-B870-401B-A004-10DF0D37040D}"/>
              </a:ext>
            </a:extLst>
          </p:cNvPr>
          <p:cNvSpPr/>
          <p:nvPr/>
        </p:nvSpPr>
        <p:spPr>
          <a:xfrm>
            <a:off x="2262518" y="483566"/>
            <a:ext cx="5689176" cy="461665"/>
          </a:xfrm>
          <a:prstGeom prst="rect">
            <a:avLst/>
          </a:prstGeom>
        </p:spPr>
        <p:txBody>
          <a:bodyPr wrap="square">
            <a:spAutoFit/>
          </a:bodyPr>
          <a:lstStyle/>
          <a:p>
            <a:r>
              <a:rPr lang="en-US" sz="2400" b="1" dirty="0"/>
              <a:t>Green: Flood Insurance     Purple: IA </a:t>
            </a:r>
          </a:p>
        </p:txBody>
      </p:sp>
      <p:sp>
        <p:nvSpPr>
          <p:cNvPr id="4" name="Rectangle 3">
            <a:extLst>
              <a:ext uri="{FF2B5EF4-FFF2-40B4-BE49-F238E27FC236}">
                <a16:creationId xmlns:a16="http://schemas.microsoft.com/office/drawing/2014/main" id="{613B4960-945B-4008-86A0-6E0581C7A51E}"/>
              </a:ext>
            </a:extLst>
          </p:cNvPr>
          <p:cNvSpPr/>
          <p:nvPr/>
        </p:nvSpPr>
        <p:spPr>
          <a:xfrm>
            <a:off x="3155782" y="89647"/>
            <a:ext cx="3725700" cy="523220"/>
          </a:xfrm>
          <a:prstGeom prst="rect">
            <a:avLst/>
          </a:prstGeom>
        </p:spPr>
        <p:txBody>
          <a:bodyPr wrap="none">
            <a:spAutoFit/>
          </a:bodyPr>
          <a:lstStyle/>
          <a:p>
            <a:r>
              <a:rPr lang="en-US" sz="2800" b="1" dirty="0"/>
              <a:t>Harvey -Houston 2017 </a:t>
            </a:r>
          </a:p>
        </p:txBody>
      </p:sp>
      <p:sp>
        <p:nvSpPr>
          <p:cNvPr id="5" name="Rectangle 4">
            <a:extLst>
              <a:ext uri="{FF2B5EF4-FFF2-40B4-BE49-F238E27FC236}">
                <a16:creationId xmlns:a16="http://schemas.microsoft.com/office/drawing/2014/main" id="{FF7E13B1-2257-4161-B177-F1FFD2DF9A60}"/>
              </a:ext>
            </a:extLst>
          </p:cNvPr>
          <p:cNvSpPr/>
          <p:nvPr/>
        </p:nvSpPr>
        <p:spPr>
          <a:xfrm>
            <a:off x="233082" y="5747538"/>
            <a:ext cx="5154706" cy="707886"/>
          </a:xfrm>
          <a:prstGeom prst="rect">
            <a:avLst/>
          </a:prstGeom>
        </p:spPr>
        <p:txBody>
          <a:bodyPr wrap="square">
            <a:spAutoFit/>
          </a:bodyPr>
          <a:lstStyle/>
          <a:p>
            <a:r>
              <a:rPr lang="en-US" sz="2000" b="1" dirty="0"/>
              <a:t>55,570 (36%) had flood insurance.  </a:t>
            </a:r>
          </a:p>
          <a:p>
            <a:r>
              <a:rPr lang="en-US" sz="2000" b="1" dirty="0"/>
              <a:t>Only 23% of 239,430 policy holders flooded </a:t>
            </a:r>
          </a:p>
        </p:txBody>
      </p:sp>
    </p:spTree>
    <p:extLst>
      <p:ext uri="{BB962C8B-B14F-4D97-AF65-F5344CB8AC3E}">
        <p14:creationId xmlns:p14="http://schemas.microsoft.com/office/powerpoint/2010/main" val="1168615593"/>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50E55-B576-41BA-9E05-0011FD752B88}"/>
              </a:ext>
            </a:extLst>
          </p:cNvPr>
          <p:cNvPicPr>
            <a:picLocks noChangeAspect="1"/>
          </p:cNvPicPr>
          <p:nvPr/>
        </p:nvPicPr>
        <p:blipFill>
          <a:blip r:embed="rId2"/>
          <a:stretch>
            <a:fillRect/>
          </a:stretch>
        </p:blipFill>
        <p:spPr>
          <a:xfrm>
            <a:off x="392130" y="794358"/>
            <a:ext cx="8238380" cy="5965920"/>
          </a:xfrm>
          <a:prstGeom prst="rect">
            <a:avLst/>
          </a:prstGeom>
        </p:spPr>
      </p:pic>
      <p:sp>
        <p:nvSpPr>
          <p:cNvPr id="5" name="Rectangle 4">
            <a:extLst>
              <a:ext uri="{FF2B5EF4-FFF2-40B4-BE49-F238E27FC236}">
                <a16:creationId xmlns:a16="http://schemas.microsoft.com/office/drawing/2014/main" id="{074B1998-3E8C-461E-A1AC-5CAE42408C43}"/>
              </a:ext>
            </a:extLst>
          </p:cNvPr>
          <p:cNvSpPr/>
          <p:nvPr/>
        </p:nvSpPr>
        <p:spPr>
          <a:xfrm>
            <a:off x="266621" y="6390946"/>
            <a:ext cx="4156907" cy="369332"/>
          </a:xfrm>
          <a:prstGeom prst="rect">
            <a:avLst/>
          </a:prstGeom>
        </p:spPr>
        <p:txBody>
          <a:bodyPr wrap="none">
            <a:spAutoFit/>
          </a:bodyPr>
          <a:lstStyle/>
          <a:p>
            <a:r>
              <a:rPr lang="en-US" dirty="0"/>
              <a:t>~ </a:t>
            </a:r>
            <a:r>
              <a:rPr lang="en-US" b="1" dirty="0"/>
              <a:t>10% of all buildings in Harris County </a:t>
            </a:r>
          </a:p>
        </p:txBody>
      </p:sp>
      <p:sp>
        <p:nvSpPr>
          <p:cNvPr id="6" name="Rectangle 5">
            <a:extLst>
              <a:ext uri="{FF2B5EF4-FFF2-40B4-BE49-F238E27FC236}">
                <a16:creationId xmlns:a16="http://schemas.microsoft.com/office/drawing/2014/main" id="{0D6C44A0-540B-4DCA-A664-134CE8345C3F}"/>
              </a:ext>
            </a:extLst>
          </p:cNvPr>
          <p:cNvSpPr/>
          <p:nvPr/>
        </p:nvSpPr>
        <p:spPr>
          <a:xfrm>
            <a:off x="392130" y="5467616"/>
            <a:ext cx="4572000" cy="1015663"/>
          </a:xfrm>
          <a:prstGeom prst="rect">
            <a:avLst/>
          </a:prstGeom>
        </p:spPr>
        <p:txBody>
          <a:bodyPr>
            <a:spAutoFit/>
          </a:bodyPr>
          <a:lstStyle/>
          <a:p>
            <a:r>
              <a:rPr lang="en-US" dirty="0"/>
              <a:t> </a:t>
            </a:r>
            <a:r>
              <a:rPr lang="en-US" sz="2000" b="1" dirty="0"/>
              <a:t>32% &lt; 100-yr   </a:t>
            </a:r>
          </a:p>
          <a:p>
            <a:r>
              <a:rPr lang="en-US" sz="2000" b="1" dirty="0"/>
              <a:t> 23% &gt; 100 </a:t>
            </a:r>
            <a:r>
              <a:rPr lang="en-US" sz="2000" b="1" dirty="0" err="1"/>
              <a:t>yr</a:t>
            </a:r>
            <a:r>
              <a:rPr lang="en-US" sz="2000" b="1" dirty="0"/>
              <a:t> &lt; 500 </a:t>
            </a:r>
            <a:r>
              <a:rPr lang="en-US" sz="2000" b="1" dirty="0" err="1"/>
              <a:t>yr</a:t>
            </a:r>
            <a:r>
              <a:rPr lang="en-US" sz="2000" b="1" dirty="0"/>
              <a:t> </a:t>
            </a:r>
          </a:p>
          <a:p>
            <a:r>
              <a:rPr lang="en-US" sz="2000" b="1" dirty="0"/>
              <a:t> 46% &gt; 500 </a:t>
            </a:r>
            <a:r>
              <a:rPr lang="en-US" sz="2000" b="1" dirty="0" err="1"/>
              <a:t>yr</a:t>
            </a:r>
            <a:r>
              <a:rPr lang="en-US" sz="2000" b="1" dirty="0"/>
              <a:t> </a:t>
            </a:r>
          </a:p>
        </p:txBody>
      </p:sp>
      <p:sp>
        <p:nvSpPr>
          <p:cNvPr id="7" name="Rectangle 6">
            <a:extLst>
              <a:ext uri="{FF2B5EF4-FFF2-40B4-BE49-F238E27FC236}">
                <a16:creationId xmlns:a16="http://schemas.microsoft.com/office/drawing/2014/main" id="{17CE5C37-FCD8-40D8-BC44-622280CD65AE}"/>
              </a:ext>
            </a:extLst>
          </p:cNvPr>
          <p:cNvSpPr/>
          <p:nvPr/>
        </p:nvSpPr>
        <p:spPr>
          <a:xfrm>
            <a:off x="1490655" y="163416"/>
            <a:ext cx="7877413" cy="523220"/>
          </a:xfrm>
          <a:prstGeom prst="rect">
            <a:avLst/>
          </a:prstGeom>
        </p:spPr>
        <p:txBody>
          <a:bodyPr wrap="none">
            <a:spAutoFit/>
          </a:bodyPr>
          <a:lstStyle/>
          <a:p>
            <a:r>
              <a:rPr lang="en-US" sz="2800" b="1" dirty="0"/>
              <a:t>Harvey -Houston 2017    154,170 Homes Flooded </a:t>
            </a:r>
          </a:p>
        </p:txBody>
      </p:sp>
    </p:spTree>
    <p:extLst>
      <p:ext uri="{BB962C8B-B14F-4D97-AF65-F5344CB8AC3E}">
        <p14:creationId xmlns:p14="http://schemas.microsoft.com/office/powerpoint/2010/main" val="363305250"/>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412376" y="5244352"/>
            <a:ext cx="8471648"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How to Deal With Urban Flooding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9559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What Have We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NOT</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 Learned?</a:t>
            </a:r>
          </a:p>
        </p:txBody>
      </p:sp>
      <p:pic>
        <p:nvPicPr>
          <p:cNvPr id="4" name="Picture 3">
            <a:extLst>
              <a:ext uri="{FF2B5EF4-FFF2-40B4-BE49-F238E27FC236}">
                <a16:creationId xmlns:a16="http://schemas.microsoft.com/office/drawing/2014/main" id="{C83FB571-36B6-44E3-A0D0-88F5C99C94E5}"/>
              </a:ext>
            </a:extLst>
          </p:cNvPr>
          <p:cNvPicPr>
            <a:picLocks noChangeAspect="1"/>
          </p:cNvPicPr>
          <p:nvPr/>
        </p:nvPicPr>
        <p:blipFill>
          <a:blip r:embed="rId2"/>
          <a:stretch>
            <a:fillRect/>
          </a:stretch>
        </p:blipFill>
        <p:spPr>
          <a:xfrm>
            <a:off x="1609164" y="1141465"/>
            <a:ext cx="5925671" cy="3776628"/>
          </a:xfrm>
          <a:prstGeom prst="rect">
            <a:avLst/>
          </a:prstGeom>
        </p:spPr>
      </p:pic>
    </p:spTree>
    <p:extLst>
      <p:ext uri="{BB962C8B-B14F-4D97-AF65-F5344CB8AC3E}">
        <p14:creationId xmlns:p14="http://schemas.microsoft.com/office/powerpoint/2010/main" val="3842437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1993 Mississippi River Flood</a:t>
            </a:r>
          </a:p>
        </p:txBody>
      </p:sp>
      <p:sp>
        <p:nvSpPr>
          <p:cNvPr id="3" name="Content Placeholder 2"/>
          <p:cNvSpPr>
            <a:spLocks noGrp="1"/>
          </p:cNvSpPr>
          <p:nvPr>
            <p:ph idx="1"/>
          </p:nvPr>
        </p:nvSpPr>
        <p:spPr>
          <a:xfrm>
            <a:off x="4572000" y="1417638"/>
            <a:ext cx="4146176" cy="4525963"/>
          </a:xfrm>
        </p:spPr>
        <p:txBody>
          <a:bodyPr>
            <a:normAutofit/>
          </a:bodyPr>
          <a:lstStyle/>
          <a:p>
            <a:pPr marL="0" indent="0">
              <a:buNone/>
            </a:pPr>
            <a:r>
              <a:rPr lang="en-US" dirty="0">
                <a:latin typeface="TimesNewRomanPS"/>
              </a:rPr>
              <a:t>Nearly 50 percent of the approximately 100,000 homes damaged, suffered losses due to groundwater or sewer backup [and sheet flows] as opposed to riverine flooding.</a:t>
            </a:r>
            <a:endParaRPr lang="en-US" dirty="0"/>
          </a:p>
        </p:txBody>
      </p:sp>
      <p:pic>
        <p:nvPicPr>
          <p:cNvPr id="4" name="Picture 2" descr="C:\flood-arch.jpg"/>
          <p:cNvPicPr>
            <a:picLocks noChangeAspect="1" noChangeArrowheads="1"/>
          </p:cNvPicPr>
          <p:nvPr/>
        </p:nvPicPr>
        <p:blipFill>
          <a:blip r:embed="rId2" cstate="print"/>
          <a:srcRect/>
          <a:stretch>
            <a:fillRect/>
          </a:stretch>
        </p:blipFill>
        <p:spPr bwMode="auto">
          <a:xfrm>
            <a:off x="533400" y="1447800"/>
            <a:ext cx="3209925" cy="1881566"/>
          </a:xfrm>
          <a:prstGeom prst="rect">
            <a:avLst/>
          </a:prstGeom>
          <a:noFill/>
          <a:ln w="9525">
            <a:noFill/>
            <a:miter lim="800000"/>
            <a:headEnd/>
            <a:tailEnd/>
          </a:ln>
        </p:spPr>
      </p:pic>
      <p:pic>
        <p:nvPicPr>
          <p:cNvPr id="5"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2000" y="3657600"/>
            <a:ext cx="2667000" cy="2850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405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946" y="533400"/>
            <a:ext cx="4326082" cy="5598459"/>
          </a:xfrm>
          <a:prstGeom prst="rect">
            <a:avLst/>
          </a:prstGeom>
        </p:spPr>
      </p:pic>
      <p:pic>
        <p:nvPicPr>
          <p:cNvPr id="2" name="Picture 1">
            <a:extLst>
              <a:ext uri="{FF2B5EF4-FFF2-40B4-BE49-F238E27FC236}">
                <a16:creationId xmlns:a16="http://schemas.microsoft.com/office/drawing/2014/main" id="{D9FD97C4-B92B-4F8B-9C6E-B167E48037B2}"/>
              </a:ext>
            </a:extLst>
          </p:cNvPr>
          <p:cNvPicPr>
            <a:picLocks noChangeAspect="1"/>
          </p:cNvPicPr>
          <p:nvPr/>
        </p:nvPicPr>
        <p:blipFill>
          <a:blip r:embed="rId3"/>
          <a:stretch>
            <a:fillRect/>
          </a:stretch>
        </p:blipFill>
        <p:spPr>
          <a:xfrm>
            <a:off x="4485146" y="493528"/>
            <a:ext cx="4500742" cy="5831072"/>
          </a:xfrm>
          <a:prstGeom prst="rect">
            <a:avLst/>
          </a:prstGeom>
        </p:spPr>
      </p:pic>
    </p:spTree>
    <p:extLst>
      <p:ext uri="{BB962C8B-B14F-4D97-AF65-F5344CB8AC3E}">
        <p14:creationId xmlns:p14="http://schemas.microsoft.com/office/powerpoint/2010/main" val="2010787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645"/>
            <a:ext cx="9144000" cy="6522709"/>
          </a:xfrm>
          <a:prstGeom prst="rect">
            <a:avLst/>
          </a:prstGeom>
        </p:spPr>
      </p:pic>
      <p:sp>
        <p:nvSpPr>
          <p:cNvPr id="3" name="TextBox 2"/>
          <p:cNvSpPr txBox="1"/>
          <p:nvPr/>
        </p:nvSpPr>
        <p:spPr>
          <a:xfrm>
            <a:off x="418774" y="6294360"/>
            <a:ext cx="31891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n-ea"/>
                <a:cs typeface="Calibri"/>
                <a:sym typeface="Calibri"/>
              </a:rPr>
              <a:t>From Brad Winters, IL DNR</a:t>
            </a:r>
          </a:p>
        </p:txBody>
      </p:sp>
      <p:sp>
        <p:nvSpPr>
          <p:cNvPr id="4" name="TextBox 3"/>
          <p:cNvSpPr txBox="1"/>
          <p:nvPr/>
        </p:nvSpPr>
        <p:spPr>
          <a:xfrm>
            <a:off x="0" y="975442"/>
            <a:ext cx="5338219" cy="15696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0000"/>
                </a:solidFill>
                <a:effectLst/>
                <a:uLnTx/>
                <a:uFillTx/>
                <a:latin typeface="Calibri"/>
                <a:ea typeface="+mn-ea"/>
                <a:cs typeface="Calibri"/>
                <a:sym typeface="Calibri"/>
              </a:rPr>
              <a:t>On Whom Is the Greatest Impact?</a:t>
            </a:r>
          </a:p>
        </p:txBody>
      </p:sp>
    </p:spTree>
    <p:extLst>
      <p:ext uri="{BB962C8B-B14F-4D97-AF65-F5344CB8AC3E}">
        <p14:creationId xmlns:p14="http://schemas.microsoft.com/office/powerpoint/2010/main" val="270060054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2474F-DBEB-494A-B2FC-9DBF6AA5A102}"/>
              </a:ext>
            </a:extLst>
          </p:cNvPr>
          <p:cNvPicPr>
            <a:picLocks noChangeAspect="1"/>
          </p:cNvPicPr>
          <p:nvPr/>
        </p:nvPicPr>
        <p:blipFill>
          <a:blip r:embed="rId2"/>
          <a:stretch>
            <a:fillRect/>
          </a:stretch>
        </p:blipFill>
        <p:spPr>
          <a:xfrm>
            <a:off x="23990" y="417315"/>
            <a:ext cx="9096020" cy="6023370"/>
          </a:xfrm>
          <a:prstGeom prst="rect">
            <a:avLst/>
          </a:prstGeom>
        </p:spPr>
      </p:pic>
      <p:sp>
        <p:nvSpPr>
          <p:cNvPr id="3" name="TextBox 2">
            <a:extLst>
              <a:ext uri="{FF2B5EF4-FFF2-40B4-BE49-F238E27FC236}">
                <a16:creationId xmlns:a16="http://schemas.microsoft.com/office/drawing/2014/main" id="{963B3842-05A1-461A-83A0-E4C75D126823}"/>
              </a:ext>
            </a:extLst>
          </p:cNvPr>
          <p:cNvSpPr txBox="1"/>
          <p:nvPr/>
        </p:nvSpPr>
        <p:spPr>
          <a:xfrm>
            <a:off x="2949388" y="4661648"/>
            <a:ext cx="585395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highlight>
                  <a:srgbClr val="FFFF00"/>
                </a:highlight>
                <a:uFillTx/>
                <a:latin typeface="+mn-lt"/>
                <a:ea typeface="+mn-ea"/>
                <a:cs typeface="+mn-cs"/>
                <a:sym typeface="Calibri"/>
              </a:rPr>
              <a:t>Expect the Unexpected</a:t>
            </a:r>
          </a:p>
        </p:txBody>
      </p:sp>
    </p:spTree>
    <p:extLst>
      <p:ext uri="{BB962C8B-B14F-4D97-AF65-F5344CB8AC3E}">
        <p14:creationId xmlns:p14="http://schemas.microsoft.com/office/powerpoint/2010/main" val="370886931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1201271" y="5516420"/>
            <a:ext cx="7422776"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How to Communicate Flood Risk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2A51650-A3B3-491D-BAFD-F4A1CEEE9C74}"/>
              </a:ext>
            </a:extLst>
          </p:cNvPr>
          <p:cNvSpPr/>
          <p:nvPr/>
        </p:nvSpPr>
        <p:spPr>
          <a:xfrm>
            <a:off x="503694" y="353542"/>
            <a:ext cx="39559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What Have We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NOT</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 Learned?</a:t>
            </a:r>
          </a:p>
        </p:txBody>
      </p:sp>
      <p:pic>
        <p:nvPicPr>
          <p:cNvPr id="4" name="Picture 3">
            <a:extLst>
              <a:ext uri="{FF2B5EF4-FFF2-40B4-BE49-F238E27FC236}">
                <a16:creationId xmlns:a16="http://schemas.microsoft.com/office/drawing/2014/main" id="{0F34518C-C6BD-441E-A5C6-AAB0E4555399}"/>
              </a:ext>
            </a:extLst>
          </p:cNvPr>
          <p:cNvPicPr>
            <a:picLocks noChangeAspect="1"/>
          </p:cNvPicPr>
          <p:nvPr/>
        </p:nvPicPr>
        <p:blipFill>
          <a:blip r:embed="rId2"/>
          <a:stretch>
            <a:fillRect/>
          </a:stretch>
        </p:blipFill>
        <p:spPr>
          <a:xfrm>
            <a:off x="2017947" y="1401183"/>
            <a:ext cx="5108106" cy="3785652"/>
          </a:xfrm>
          <a:prstGeom prst="rect">
            <a:avLst/>
          </a:prstGeom>
        </p:spPr>
      </p:pic>
    </p:spTree>
    <p:extLst>
      <p:ext uri="{BB962C8B-B14F-4D97-AF65-F5344CB8AC3E}">
        <p14:creationId xmlns:p14="http://schemas.microsoft.com/office/powerpoint/2010/main" val="357101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CC1298-7F95-4CFE-BEAC-595AAE1EB079}"/>
              </a:ext>
            </a:extLst>
          </p:cNvPr>
          <p:cNvSpPr/>
          <p:nvPr/>
        </p:nvSpPr>
        <p:spPr>
          <a:xfrm>
            <a:off x="304800" y="474345"/>
            <a:ext cx="8480612" cy="6278642"/>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The Great Mississippi River Flood of 1993 </a:t>
            </a:r>
          </a:p>
          <a:p>
            <a:pPr algn="ctr"/>
            <a:r>
              <a:rPr lang="en-US" sz="2000" b="1" dirty="0">
                <a:latin typeface="Arial" panose="020B0604020202020204" pitchFamily="34" charset="0"/>
                <a:cs typeface="Arial" panose="020B0604020202020204" pitchFamily="34" charset="0"/>
              </a:rPr>
              <a:t>May - October 1993 </a:t>
            </a:r>
          </a:p>
          <a:p>
            <a:endParaRPr lang="en-US" dirty="0"/>
          </a:p>
          <a:p>
            <a:pPr algn="ctr"/>
            <a:r>
              <a:rPr lang="en-US" sz="2400" b="1" i="1" dirty="0"/>
              <a:t>Among the most costly and devastating flood to ever occur in the United States measured by duration, area inundated, persons displaced, crop and property damage, and record river levels</a:t>
            </a:r>
          </a:p>
          <a:p>
            <a:pPr algn="ctr"/>
            <a:endParaRPr lang="en-US" sz="2400" b="1" i="1" dirty="0"/>
          </a:p>
          <a:p>
            <a:pPr marL="285750" indent="-285750">
              <a:buFont typeface="Arial" panose="020B0604020202020204" pitchFamily="34" charset="0"/>
              <a:buChar char="•"/>
            </a:pPr>
            <a:r>
              <a:rPr lang="en-US" sz="2000" b="1" dirty="0"/>
              <a:t>$15 billion in damages (1993). </a:t>
            </a:r>
          </a:p>
          <a:p>
            <a:pPr marL="285750" indent="-285750">
              <a:buFont typeface="Arial" panose="020B0604020202020204" pitchFamily="34" charset="0"/>
              <a:buChar char="•"/>
            </a:pPr>
            <a:r>
              <a:rPr lang="en-US" sz="2000" b="1" dirty="0"/>
              <a:t>Flooded area = 30,000 square miles</a:t>
            </a:r>
          </a:p>
          <a:p>
            <a:pPr marL="285750" indent="-285750">
              <a:buFont typeface="Arial" panose="020B0604020202020204" pitchFamily="34" charset="0"/>
              <a:buChar char="•"/>
            </a:pPr>
            <a:r>
              <a:rPr lang="en-US" sz="2000" b="1" dirty="0"/>
              <a:t>Some locations on the Mississippi River flooded for almost 200 days ; Clarksville, Missouri, for 187 days; Winfield, Missouri, 183 days; Hannibal, Missouri, 174 days; and Quincy, Illinois, 152 days. </a:t>
            </a:r>
          </a:p>
          <a:p>
            <a:pPr marL="285750" indent="-285750">
              <a:buFont typeface="Arial" panose="020B0604020202020204" pitchFamily="34" charset="0"/>
              <a:buChar char="•"/>
            </a:pPr>
            <a:r>
              <a:rPr lang="en-US" sz="2000" b="1" dirty="0"/>
              <a:t>Missouri River above flood stage for 62 days in Jefferson City, 77 days at Hermann, and for 94 days at St. Charles in the St. Louis metropolitan area.</a:t>
            </a:r>
          </a:p>
          <a:p>
            <a:pPr marL="285750" indent="-285750">
              <a:buFont typeface="Arial" panose="020B0604020202020204" pitchFamily="34" charset="0"/>
              <a:buChar char="•"/>
            </a:pPr>
            <a:r>
              <a:rPr lang="en-US" sz="2000" b="1" dirty="0"/>
              <a:t>Approximately 100,000 homes were destroyed or damaged</a:t>
            </a:r>
          </a:p>
          <a:p>
            <a:pPr marL="285750" indent="-285750">
              <a:buFont typeface="Arial" panose="020B0604020202020204" pitchFamily="34" charset="0"/>
              <a:buChar char="•"/>
            </a:pPr>
            <a:r>
              <a:rPr lang="en-US" sz="2000" b="1" dirty="0"/>
              <a:t>15 million acres of farmland inundated, </a:t>
            </a:r>
          </a:p>
          <a:p>
            <a:pPr marL="285750" indent="-285750">
              <a:buFont typeface="Arial" panose="020B0604020202020204" pitchFamily="34" charset="0"/>
              <a:buChar char="•"/>
            </a:pPr>
            <a:r>
              <a:rPr lang="en-US" sz="2000" b="1" dirty="0"/>
              <a:t>Whole and parts of towns relocated </a:t>
            </a:r>
          </a:p>
          <a:p>
            <a:pPr marL="285750" indent="-285750">
              <a:buFont typeface="Arial" panose="020B0604020202020204" pitchFamily="34" charset="0"/>
              <a:buChar char="•"/>
            </a:pPr>
            <a:r>
              <a:rPr lang="en-US" sz="2000" b="1" dirty="0"/>
              <a:t>32 Fatalities </a:t>
            </a:r>
          </a:p>
          <a:p>
            <a:pPr marL="285750" indent="-285750">
              <a:buFont typeface="Arial" panose="020B0604020202020204" pitchFamily="34" charset="0"/>
              <a:buChar char="•"/>
            </a:pPr>
            <a:r>
              <a:rPr lang="en-US" sz="2000" b="1" dirty="0"/>
              <a:t>Large amounts of sand </a:t>
            </a:r>
            <a:r>
              <a:rPr lang="en-US" sz="2000" b="1" dirty="0" err="1"/>
              <a:t>scovered</a:t>
            </a:r>
            <a:r>
              <a:rPr lang="en-US" sz="2000" b="1" dirty="0"/>
              <a:t> the farmlands and homes.</a:t>
            </a:r>
          </a:p>
        </p:txBody>
      </p:sp>
      <p:sp>
        <p:nvSpPr>
          <p:cNvPr id="6" name="Rectangle 5">
            <a:extLst>
              <a:ext uri="{FF2B5EF4-FFF2-40B4-BE49-F238E27FC236}">
                <a16:creationId xmlns:a16="http://schemas.microsoft.com/office/drawing/2014/main" id="{61FA8E75-5D66-4B73-9570-FB99B2D77164}"/>
              </a:ext>
            </a:extLst>
          </p:cNvPr>
          <p:cNvSpPr/>
          <p:nvPr/>
        </p:nvSpPr>
        <p:spPr>
          <a:xfrm>
            <a:off x="358588" y="1452282"/>
            <a:ext cx="8355106" cy="132677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98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876" y="2895600"/>
            <a:ext cx="3014122" cy="36994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885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4525276" y="2943896"/>
            <a:ext cx="3667144" cy="3551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ular Callout 3"/>
          <p:cNvSpPr/>
          <p:nvPr/>
        </p:nvSpPr>
        <p:spPr>
          <a:xfrm>
            <a:off x="4953001" y="2895601"/>
            <a:ext cx="1066800" cy="1066800"/>
          </a:xfrm>
          <a:prstGeom prst="wedgeRectCallout">
            <a:avLst>
              <a:gd name="adj1" fmla="val 180394"/>
              <a:gd name="adj2" fmla="val 50384"/>
            </a:avLst>
          </a:prstGeom>
        </p:spPr>
        <p:style>
          <a:lnRef idx="2">
            <a:schemeClr val="accent1">
              <a:shade val="50000"/>
            </a:schemeClr>
          </a:lnRef>
          <a:fillRef idx="1">
            <a:schemeClr val="accent1"/>
          </a:fillRef>
          <a:effectRef idx="0">
            <a:schemeClr val="accent1"/>
          </a:effectRef>
          <a:fontRef idx="minor">
            <a:schemeClr val="lt1"/>
          </a:fontRef>
        </p:style>
        <p:txBody>
          <a:bodyPr lIns="91279" tIns="45640" rIns="91279" bIns="45640" anchor="ctr"/>
          <a:lstStyle/>
          <a:p>
            <a:pPr marL="0" marR="0" lvl="0" indent="0" algn="ctr" defTabSz="913696"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In Flood Zone</a:t>
            </a:r>
          </a:p>
        </p:txBody>
      </p:sp>
      <p:sp>
        <p:nvSpPr>
          <p:cNvPr id="7" name="Rectangular Callout 6"/>
          <p:cNvSpPr/>
          <p:nvPr/>
        </p:nvSpPr>
        <p:spPr>
          <a:xfrm>
            <a:off x="6844171" y="4953001"/>
            <a:ext cx="1066800" cy="1066800"/>
          </a:xfrm>
          <a:prstGeom prst="wedgeRectCallout">
            <a:avLst>
              <a:gd name="adj1" fmla="val -186732"/>
              <a:gd name="adj2" fmla="val 44528"/>
            </a:avLst>
          </a:prstGeom>
        </p:spPr>
        <p:style>
          <a:lnRef idx="2">
            <a:schemeClr val="accent1">
              <a:shade val="50000"/>
            </a:schemeClr>
          </a:lnRef>
          <a:fillRef idx="1">
            <a:schemeClr val="accent1"/>
          </a:fillRef>
          <a:effectRef idx="0">
            <a:schemeClr val="accent1"/>
          </a:effectRef>
          <a:fontRef idx="minor">
            <a:schemeClr val="lt1"/>
          </a:fontRef>
        </p:style>
        <p:txBody>
          <a:bodyPr lIns="91279" tIns="45640" rIns="91279" bIns="45640" anchor="ctr"/>
          <a:lstStyle/>
          <a:p>
            <a:pPr marL="0" marR="0" lvl="0" indent="0" algn="ctr" defTabSz="913696"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OUT</a:t>
            </a:r>
          </a:p>
        </p:txBody>
      </p:sp>
      <p:sp>
        <p:nvSpPr>
          <p:cNvPr id="10" name="Rectangular Callout 9"/>
          <p:cNvSpPr/>
          <p:nvPr/>
        </p:nvSpPr>
        <p:spPr>
          <a:xfrm>
            <a:off x="3124201" y="5257800"/>
            <a:ext cx="1066800" cy="1066800"/>
          </a:xfrm>
          <a:prstGeom prst="wedgeRectCallout">
            <a:avLst>
              <a:gd name="adj1" fmla="val -186732"/>
              <a:gd name="adj2" fmla="val 44528"/>
            </a:avLst>
          </a:prstGeom>
        </p:spPr>
        <p:style>
          <a:lnRef idx="2">
            <a:schemeClr val="accent1">
              <a:shade val="50000"/>
            </a:schemeClr>
          </a:lnRef>
          <a:fillRef idx="1">
            <a:schemeClr val="accent1"/>
          </a:fillRef>
          <a:effectRef idx="0">
            <a:schemeClr val="accent1"/>
          </a:effectRef>
          <a:fontRef idx="minor">
            <a:schemeClr val="lt1"/>
          </a:fontRef>
        </p:style>
        <p:txBody>
          <a:bodyPr lIns="91279" tIns="45640" rIns="91279" bIns="45640" anchor="ctr"/>
          <a:lstStyle/>
          <a:p>
            <a:pPr marL="0" marR="0" lvl="0" indent="0" algn="ctr" defTabSz="913696"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OUT</a:t>
            </a:r>
          </a:p>
        </p:txBody>
      </p:sp>
      <p:sp>
        <p:nvSpPr>
          <p:cNvPr id="11" name="Rectangular Callout 10"/>
          <p:cNvSpPr/>
          <p:nvPr/>
        </p:nvSpPr>
        <p:spPr>
          <a:xfrm>
            <a:off x="2819400" y="2832755"/>
            <a:ext cx="1066800" cy="1066800"/>
          </a:xfrm>
          <a:prstGeom prst="wedgeRectCallout">
            <a:avLst>
              <a:gd name="adj1" fmla="val -77515"/>
              <a:gd name="adj2" fmla="val 149597"/>
            </a:avLst>
          </a:prstGeom>
        </p:spPr>
        <p:style>
          <a:lnRef idx="2">
            <a:schemeClr val="accent1">
              <a:shade val="50000"/>
            </a:schemeClr>
          </a:lnRef>
          <a:fillRef idx="1">
            <a:schemeClr val="accent1"/>
          </a:fillRef>
          <a:effectRef idx="0">
            <a:schemeClr val="accent1"/>
          </a:effectRef>
          <a:fontRef idx="minor">
            <a:schemeClr val="lt1"/>
          </a:fontRef>
        </p:style>
        <p:txBody>
          <a:bodyPr lIns="91279" tIns="45640" rIns="91279" bIns="45640" anchor="ctr"/>
          <a:lstStyle/>
          <a:p>
            <a:pPr marL="0" marR="0" lvl="0" indent="0" algn="ctr" defTabSz="913696"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In Flood Zone</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3" y="2590815"/>
            <a:ext cx="4105275" cy="503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Content Placeholder 2"/>
          <p:cNvSpPr txBox="1">
            <a:spLocks/>
          </p:cNvSpPr>
          <p:nvPr/>
        </p:nvSpPr>
        <p:spPr bwMode="auto">
          <a:xfrm>
            <a:off x="381001" y="775354"/>
            <a:ext cx="8599602" cy="4114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marR="0" lvl="0" indent="0" algn="l" defTabSz="913696" rtl="0" eaLnBrk="0" fontAlgn="base"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Trebuchet MS"/>
                <a:ea typeface="Calibri"/>
                <a:cs typeface="Trebuchet MS"/>
              </a:rPr>
              <a:t>Effectively Communicate Flood Risk</a:t>
            </a:r>
            <a:endParaRPr kumimoji="0" lang="en-US" sz="2800" b="1" i="0" u="none" strike="noStrike" kern="0" cap="none" spc="0" normalizeH="0" baseline="0" noProof="0">
              <a:ln>
                <a:noFill/>
              </a:ln>
              <a:solidFill>
                <a:srgbClr val="000000"/>
              </a:solidFill>
              <a:effectLst/>
              <a:uLnTx/>
              <a:uFillTx/>
              <a:latin typeface="Trebuchet MS"/>
              <a:ea typeface="Calibri"/>
              <a:cs typeface="Trebuchet MS"/>
            </a:endParaRPr>
          </a:p>
          <a:p>
            <a:pPr marL="342900" marR="0" lvl="0" indent="-342900" algn="l" defTabSz="913696" rtl="0" eaLnBrk="0" fontAlgn="base" latinLnBrk="0" hangingPunct="0">
              <a:lnSpc>
                <a:spcPct val="100000"/>
              </a:lnSpc>
              <a:spcBef>
                <a:spcPts val="0"/>
              </a:spcBef>
              <a:spcAft>
                <a:spcPts val="0"/>
              </a:spcAft>
              <a:buClrTx/>
              <a:buSzTx/>
              <a:buFontTx/>
              <a:buChar char="•"/>
              <a:tabLst/>
              <a:defRPr/>
            </a:pPr>
            <a:r>
              <a:rPr kumimoji="0" lang="en-US" sz="2800" b="0" i="0" u="none" strike="noStrike" kern="0" cap="none" spc="0" normalizeH="0" baseline="0" noProof="0">
                <a:ln>
                  <a:noFill/>
                </a:ln>
                <a:solidFill>
                  <a:srgbClr val="000000"/>
                </a:solidFill>
                <a:effectLst/>
                <a:uLnTx/>
                <a:uFillTx/>
                <a:latin typeface="Trebuchet MS"/>
                <a:ea typeface="Calibri"/>
                <a:cs typeface="Trebuchet MS"/>
              </a:rPr>
              <a:t>Harmonize Federal Messages</a:t>
            </a:r>
          </a:p>
          <a:p>
            <a:pPr marL="342900" marR="0" lvl="0" indent="-342900" algn="l" defTabSz="913696" rtl="0" eaLnBrk="0" fontAlgn="base" latinLnBrk="0" hangingPunct="0">
              <a:lnSpc>
                <a:spcPct val="100000"/>
              </a:lnSpc>
              <a:spcBef>
                <a:spcPts val="0"/>
              </a:spcBef>
              <a:spcAft>
                <a:spcPts val="0"/>
              </a:spcAft>
              <a:buClrTx/>
              <a:buSzTx/>
              <a:buFontTx/>
              <a:buChar char="•"/>
              <a:tabLst/>
              <a:defRPr/>
            </a:pPr>
            <a:r>
              <a:rPr kumimoji="0" lang="en-US" sz="2800" b="0" i="0" u="none" strike="noStrike" kern="0" cap="none" spc="0" normalizeH="0" baseline="0" noProof="0">
                <a:ln>
                  <a:noFill/>
                </a:ln>
                <a:solidFill>
                  <a:srgbClr val="000000"/>
                </a:solidFill>
                <a:effectLst/>
                <a:uLnTx/>
                <a:uFillTx/>
                <a:latin typeface="Trebuchet MS"/>
                <a:ea typeface="Calibri"/>
                <a:cs typeface="Trebuchet MS"/>
              </a:rPr>
              <a:t>Push Support to Local Level</a:t>
            </a:r>
          </a:p>
          <a:p>
            <a:pPr marL="342900" marR="0" lvl="0" indent="-342900" algn="l" defTabSz="913696" rtl="0" eaLnBrk="0" fontAlgn="base" latinLnBrk="0" hangingPunct="0">
              <a:lnSpc>
                <a:spcPct val="100000"/>
              </a:lnSpc>
              <a:spcBef>
                <a:spcPts val="0"/>
              </a:spcBef>
              <a:spcAft>
                <a:spcPts val="0"/>
              </a:spcAft>
              <a:buClrTx/>
              <a:buSzTx/>
              <a:buFontTx/>
              <a:buChar char="•"/>
              <a:tabLst/>
              <a:defRPr/>
            </a:pPr>
            <a:r>
              <a:rPr kumimoji="0" lang="en-US" sz="2800" b="0" i="0" u="none" strike="noStrike" kern="0" cap="none" spc="0" normalizeH="0" baseline="0" noProof="0">
                <a:ln>
                  <a:noFill/>
                </a:ln>
                <a:solidFill>
                  <a:srgbClr val="000000"/>
                </a:solidFill>
                <a:effectLst/>
                <a:uLnTx/>
                <a:uFillTx/>
                <a:latin typeface="Trebuchet MS"/>
                <a:ea typeface="Calibri"/>
                <a:cs typeface="Trebuchet MS"/>
              </a:rPr>
              <a:t>Use all Communication Tools including Risk Maps</a:t>
            </a:r>
          </a:p>
          <a:p>
            <a:pPr marL="342900" marR="0" lvl="0" indent="-342900" algn="l" defTabSz="913696" rtl="0" eaLnBrk="0" fontAlgn="base" latinLnBrk="0" hangingPunct="0">
              <a:lnSpc>
                <a:spcPct val="100000"/>
              </a:lnSpc>
              <a:spcBef>
                <a:spcPts val="0"/>
              </a:spcBef>
              <a:spcAft>
                <a:spcPts val="0"/>
              </a:spcAft>
              <a:buClrTx/>
              <a:buSzTx/>
              <a:buFontTx/>
              <a:buChar char="•"/>
              <a:tabLst/>
              <a:defRPr/>
            </a:pPr>
            <a:endParaRPr kumimoji="0" lang="en-US" sz="2800" b="0" i="0" u="none" strike="noStrike" kern="0" cap="none" spc="0" normalizeH="0" baseline="0" noProof="0">
              <a:ln>
                <a:noFill/>
              </a:ln>
              <a:solidFill>
                <a:srgbClr val="000000"/>
              </a:solidFill>
              <a:effectLst/>
              <a:uLnTx/>
              <a:uFillTx/>
              <a:latin typeface="Trebuchet MS"/>
              <a:ea typeface="Calibri"/>
              <a:cs typeface="Trebuchet MS"/>
            </a:endParaRPr>
          </a:p>
          <a:p>
            <a:pPr marL="342900" marR="0" lvl="0" indent="-342900" algn="l" defTabSz="913696" rtl="0" eaLnBrk="0" fontAlgn="base" latinLnBrk="0" hangingPunct="0">
              <a:lnSpc>
                <a:spcPct val="100000"/>
              </a:lnSpc>
              <a:spcBef>
                <a:spcPts val="0"/>
              </a:spcBef>
              <a:spcAft>
                <a:spcPts val="0"/>
              </a:spcAft>
              <a:buClrTx/>
              <a:buSzTx/>
              <a:buFontTx/>
              <a:buChar char="•"/>
              <a:tabLst/>
              <a:defRPr/>
            </a:pPr>
            <a:endParaRPr kumimoji="0" lang="en-US" sz="2800" b="0" i="0" u="none" strike="noStrike" kern="0" cap="none" spc="0" normalizeH="0" baseline="0" noProof="0">
              <a:ln>
                <a:noFill/>
              </a:ln>
              <a:solidFill>
                <a:srgbClr val="000000"/>
              </a:solidFill>
              <a:effectLst/>
              <a:uLnTx/>
              <a:uFillTx/>
              <a:latin typeface="Trebuchet MS"/>
              <a:ea typeface="Calibri"/>
              <a:cs typeface="Trebuchet MS"/>
            </a:endParaRPr>
          </a:p>
          <a:p>
            <a:pPr marL="342900" marR="0" lvl="0" indent="-342900" algn="l" defTabSz="913696"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04477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143000"/>
          </a:xfrm>
        </p:spPr>
        <p:txBody>
          <a:bodyPr/>
          <a:lstStyle/>
          <a:p>
            <a:r>
              <a:rPr lang="en-US" dirty="0">
                <a:solidFill>
                  <a:srgbClr val="000000"/>
                </a:solidFill>
                <a:latin typeface="Trebuchet MS"/>
                <a:ea typeface="Calibri"/>
                <a:cs typeface="Trebuchet MS"/>
              </a:rPr>
              <a:t>Risk Maps</a:t>
            </a:r>
            <a:br>
              <a:rPr lang="en-US" dirty="0">
                <a:solidFill>
                  <a:srgbClr val="000000"/>
                </a:solidFill>
                <a:latin typeface="Trebuchet MS"/>
                <a:ea typeface="Calibri"/>
                <a:cs typeface="Trebuchet MS"/>
              </a:rPr>
            </a:br>
            <a:endParaRPr lang="en-US" dirty="0"/>
          </a:p>
        </p:txBody>
      </p:sp>
      <p:sp>
        <p:nvSpPr>
          <p:cNvPr id="3" name="Content Placeholder 2"/>
          <p:cNvSpPr>
            <a:spLocks noGrp="1"/>
          </p:cNvSpPr>
          <p:nvPr>
            <p:ph idx="1"/>
          </p:nvPr>
        </p:nvSpPr>
        <p:spPr>
          <a:xfrm>
            <a:off x="533400" y="1219200"/>
            <a:ext cx="8229600" cy="4114800"/>
          </a:xfrm>
        </p:spPr>
        <p:txBody>
          <a:bodyPr/>
          <a:lstStyle/>
          <a:p>
            <a:pPr marL="0" indent="0">
              <a:spcBef>
                <a:spcPts val="0"/>
              </a:spcBef>
              <a:spcAft>
                <a:spcPts val="0"/>
              </a:spcAft>
              <a:buNone/>
            </a:pPr>
            <a:endParaRPr lang="en-US" sz="2800" dirty="0">
              <a:solidFill>
                <a:srgbClr val="000000"/>
              </a:solidFill>
              <a:latin typeface="Trebuchet MS"/>
              <a:ea typeface="Calibri"/>
              <a:cs typeface="Trebuchet MS"/>
            </a:endParaRPr>
          </a:p>
          <a:p>
            <a:endParaRPr lang="en-US" dirty="0"/>
          </a:p>
        </p:txBody>
      </p:sp>
      <p:pic>
        <p:nvPicPr>
          <p:cNvPr id="6" name="Picture 2" descr="Figure 7-7 Risk MAP Zoo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25" y="876300"/>
            <a:ext cx="3994150" cy="27082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3" descr="Figure 7-7 Risk Map Zoom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2795255"/>
            <a:ext cx="5266764" cy="375794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79675831"/>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0 at 6.27.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7400"/>
            <a:ext cx="9144000" cy="5262799"/>
          </a:xfrm>
          <a:prstGeom prst="rect">
            <a:avLst/>
          </a:prstGeom>
        </p:spPr>
      </p:pic>
    </p:spTree>
    <p:extLst>
      <p:ext uri="{BB962C8B-B14F-4D97-AF65-F5344CB8AC3E}">
        <p14:creationId xmlns:p14="http://schemas.microsoft.com/office/powerpoint/2010/main" val="3785321456"/>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0 at 6.27.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900"/>
            <a:ext cx="9144000" cy="4636265"/>
          </a:xfrm>
          <a:prstGeom prst="rect">
            <a:avLst/>
          </a:prstGeom>
        </p:spPr>
      </p:pic>
    </p:spTree>
    <p:extLst>
      <p:ext uri="{BB962C8B-B14F-4D97-AF65-F5344CB8AC3E}">
        <p14:creationId xmlns:p14="http://schemas.microsoft.com/office/powerpoint/2010/main" val="1144586779"/>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3BC28-E02F-48EA-B18E-DF49E6125B00}"/>
              </a:ext>
            </a:extLst>
          </p:cNvPr>
          <p:cNvSpPr txBox="1"/>
          <p:nvPr/>
        </p:nvSpPr>
        <p:spPr>
          <a:xfrm>
            <a:off x="1622612" y="5244353"/>
            <a:ext cx="6544236"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a:rPr>
              <a:t>Development of Effective Policy and Governance</a:t>
            </a: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2A51650-A3B3-491D-BAFD-F4A1CEEE9C74}"/>
              </a:ext>
            </a:extLst>
          </p:cNvPr>
          <p:cNvSpPr/>
          <p:nvPr/>
        </p:nvSpPr>
        <p:spPr>
          <a:xfrm>
            <a:off x="539553" y="353542"/>
            <a:ext cx="39559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rPr>
              <a:t>What Have We </a:t>
            </a:r>
            <a:r>
              <a:rPr lang="en-US" sz="2400" b="1" dirty="0">
                <a:solidFill>
                  <a:srgbClr val="FF0000"/>
                </a:solidFill>
                <a:latin typeface="Calibri" panose="020F0502020204030204"/>
              </a:rPr>
              <a:t>NOT</a:t>
            </a:r>
            <a:r>
              <a:rPr lang="en-US" sz="2400" b="1" dirty="0">
                <a:solidFill>
                  <a:srgbClr val="FFFF00"/>
                </a:solidFill>
                <a:latin typeface="Calibri" panose="020F0502020204030204"/>
              </a:rPr>
              <a:t> </a:t>
            </a:r>
            <a:r>
              <a:rPr kumimoji="0" lang="en-US" sz="2400" b="1" i="0" u="none" strike="noStrike" kern="1200" cap="none" spc="0" normalizeH="0" baseline="0" noProof="0" dirty="0">
                <a:ln>
                  <a:noFill/>
                </a:ln>
                <a:solidFill>
                  <a:srgbClr val="FFFF00"/>
                </a:solidFill>
                <a:effectLst/>
                <a:uLnTx/>
                <a:uFillTx/>
                <a:latin typeface="Calibri" panose="020F0502020204030204"/>
              </a:rPr>
              <a:t>Learned?</a:t>
            </a:r>
          </a:p>
        </p:txBody>
      </p:sp>
      <p:pic>
        <p:nvPicPr>
          <p:cNvPr id="5" name="Picture 4">
            <a:extLst>
              <a:ext uri="{FF2B5EF4-FFF2-40B4-BE49-F238E27FC236}">
                <a16:creationId xmlns:a16="http://schemas.microsoft.com/office/drawing/2014/main" id="{21E09490-B7AD-4070-80E9-6084596CFD14}"/>
              </a:ext>
            </a:extLst>
          </p:cNvPr>
          <p:cNvPicPr>
            <a:picLocks noChangeAspect="1"/>
          </p:cNvPicPr>
          <p:nvPr/>
        </p:nvPicPr>
        <p:blipFill>
          <a:blip r:embed="rId3"/>
          <a:stretch>
            <a:fillRect/>
          </a:stretch>
        </p:blipFill>
        <p:spPr>
          <a:xfrm>
            <a:off x="1927411" y="1255058"/>
            <a:ext cx="5755342" cy="3839385"/>
          </a:xfrm>
          <a:prstGeom prst="rect">
            <a:avLst/>
          </a:prstGeom>
        </p:spPr>
      </p:pic>
    </p:spTree>
    <p:extLst>
      <p:ext uri="{BB962C8B-B14F-4D97-AF65-F5344CB8AC3E}">
        <p14:creationId xmlns:p14="http://schemas.microsoft.com/office/powerpoint/2010/main" val="3479288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805EC55-5653-4E64-89E9-2886BFFBF292}"/>
              </a:ext>
            </a:extLst>
          </p:cNvPr>
          <p:cNvSpPr>
            <a:spLocks noGrp="1"/>
          </p:cNvSpPr>
          <p:nvPr>
            <p:ph type="title"/>
          </p:nvPr>
        </p:nvSpPr>
        <p:spPr>
          <a:xfrm>
            <a:off x="304800" y="0"/>
            <a:ext cx="8229600" cy="1143000"/>
          </a:xfrm>
        </p:spPr>
        <p:txBody>
          <a:bodyPr/>
          <a:lstStyle/>
          <a:p>
            <a:pPr algn="l">
              <a:defRPr/>
            </a:pPr>
            <a:r>
              <a:rPr lang="en-US" sz="4000" dirty="0">
                <a:latin typeface="+mn-lt"/>
              </a:rPr>
              <a:t>Organizing for the Future</a:t>
            </a:r>
          </a:p>
        </p:txBody>
      </p:sp>
      <p:sp>
        <p:nvSpPr>
          <p:cNvPr id="37891" name="Content Placeholder 2">
            <a:extLst>
              <a:ext uri="{FF2B5EF4-FFF2-40B4-BE49-F238E27FC236}">
                <a16:creationId xmlns:a16="http://schemas.microsoft.com/office/drawing/2014/main" id="{8986C999-EE71-4B02-A7F4-F169D9DD9BAB}"/>
              </a:ext>
            </a:extLst>
          </p:cNvPr>
          <p:cNvSpPr>
            <a:spLocks noGrp="1"/>
          </p:cNvSpPr>
          <p:nvPr>
            <p:ph idx="1"/>
          </p:nvPr>
        </p:nvSpPr>
        <p:spPr>
          <a:xfrm>
            <a:off x="304800" y="1517542"/>
            <a:ext cx="6400800" cy="4525963"/>
          </a:xfrm>
        </p:spPr>
        <p:txBody>
          <a:bodyPr/>
          <a:lstStyle/>
          <a:p>
            <a:pPr>
              <a:buFont typeface="Wingdings" panose="05000000000000000000" pitchFamily="2" charset="2"/>
              <a:buChar char="§"/>
            </a:pPr>
            <a:r>
              <a:rPr lang="en-US" altLang="en-US" sz="2400" dirty="0"/>
              <a:t>The current flood damage reduction system in the upper Mississippi River Basin represents a loose aggregation of federal, local, and individual levees and reservoirs. This aggregation does not ensure the desired reduction in the vulnerability of  floodplain activities to damages. \</a:t>
            </a:r>
          </a:p>
          <a:p>
            <a:pPr marL="0" indent="0">
              <a:buNone/>
            </a:pPr>
            <a:endParaRPr lang="en-US" altLang="en-US" sz="2400" dirty="0"/>
          </a:p>
          <a:p>
            <a:pPr>
              <a:buFont typeface="Wingdings" panose="05000000000000000000" pitchFamily="2" charset="2"/>
              <a:buChar char="§"/>
            </a:pPr>
            <a:r>
              <a:rPr lang="en-US" altLang="en-US" sz="2400" dirty="0"/>
              <a:t>Responsibility and costs for floodplain management should be shared among federal, state, and local governments and impacted populace</a:t>
            </a:r>
          </a:p>
          <a:p>
            <a:pPr>
              <a:buFontTx/>
              <a:buNone/>
            </a:pPr>
            <a:endParaRPr lang="en-US" altLang="en-US" sz="2000" dirty="0"/>
          </a:p>
          <a:p>
            <a:pPr>
              <a:buFontTx/>
              <a:buNone/>
            </a:pPr>
            <a:endParaRPr lang="en-US" altLang="en-US" sz="2000" dirty="0"/>
          </a:p>
          <a:p>
            <a:pPr>
              <a:buFontTx/>
              <a:buNone/>
            </a:pPr>
            <a:endParaRPr lang="en-US" altLang="en-US" sz="2000" dirty="0"/>
          </a:p>
          <a:p>
            <a:pPr>
              <a:buFontTx/>
              <a:buNone/>
            </a:pPr>
            <a:endParaRPr lang="en-US" altLang="en-US" sz="1600" dirty="0"/>
          </a:p>
          <a:p>
            <a:endParaRPr lang="en-US" altLang="en-US" dirty="0"/>
          </a:p>
        </p:txBody>
      </p:sp>
      <p:pic>
        <p:nvPicPr>
          <p:cNvPr id="37892" name="Picture 5">
            <a:extLst>
              <a:ext uri="{FF2B5EF4-FFF2-40B4-BE49-F238E27FC236}">
                <a16:creationId xmlns:a16="http://schemas.microsoft.com/office/drawing/2014/main" id="{EB601512-0A85-4ABE-9512-34A7374BB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628"/>
          <a:stretch>
            <a:fillRect/>
          </a:stretch>
        </p:blipFill>
        <p:spPr bwMode="auto">
          <a:xfrm>
            <a:off x="6858000" y="1905000"/>
            <a:ext cx="19812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cstate="print"/>
          <a:srcRect/>
          <a:stretch>
            <a:fillRect/>
          </a:stretch>
        </p:blipFill>
        <p:spPr bwMode="auto">
          <a:xfrm>
            <a:off x="6682338" y="3445328"/>
            <a:ext cx="2461662" cy="3427743"/>
          </a:xfrm>
          <a:prstGeom prst="rect">
            <a:avLst/>
          </a:prstGeom>
          <a:noFill/>
          <a:ln w="9525">
            <a:noFill/>
            <a:miter lim="800000"/>
            <a:headEnd/>
            <a:tailEnd/>
          </a:ln>
        </p:spPr>
      </p:pic>
      <p:pic>
        <p:nvPicPr>
          <p:cNvPr id="2050" name="Picture 2" descr="http://www.nap.edu/images/cover.php?id=18309&amp;type=covers45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53200" y="-11723"/>
            <a:ext cx="2663913" cy="3445328"/>
          </a:xfrm>
          <a:prstGeom prst="rect">
            <a:avLst/>
          </a:prstGeom>
          <a:noFill/>
          <a:extLst>
            <a:ext uri="{909E8E84-426E-40dd-AFC4-6F175D3DCCD1}">
              <a14:hiddenFill xmlns:a14="http://schemas.microsoft.com/office/drawing/2010/main" xmlns="">
                <a:solidFill>
                  <a:srgbClr val="FFFFFF"/>
                </a:solidFill>
              </a14:hiddenFill>
            </a:ext>
          </a:extLst>
        </p:spPr>
      </p:pic>
      <p:pic>
        <p:nvPicPr>
          <p:cNvPr id="217091"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6190"/>
          <a:stretch/>
        </p:blipFill>
        <p:spPr bwMode="auto">
          <a:xfrm>
            <a:off x="5558" y="3069469"/>
            <a:ext cx="2514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4" descr="http://www.nap.edu/images/cover.php?id=13393&amp;type=covers45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5800" y="-56638"/>
            <a:ext cx="2411193" cy="3445328"/>
          </a:xfrm>
          <a:prstGeom prst="rect">
            <a:avLst/>
          </a:prstGeom>
          <a:noFill/>
          <a:extLst>
            <a:ext uri="{909E8E84-426E-40dd-AFC4-6F175D3DCCD1}">
              <a14:hiddenFill xmlns:a14="http://schemas.microsoft.com/office/drawing/2010/main" xmlns="">
                <a:solidFill>
                  <a:srgbClr val="FFFFFF"/>
                </a:solidFill>
              </a14:hiddenFill>
            </a:ext>
          </a:extLst>
        </p:spPr>
      </p:pic>
      <p:sp>
        <p:nvSpPr>
          <p:cNvPr id="217092" name="Rectangle 6"/>
          <p:cNvSpPr>
            <a:spLocks noChangeArrowheads="1"/>
          </p:cNvSpPr>
          <p:nvPr/>
        </p:nvSpPr>
        <p:spPr bwMode="auto">
          <a:xfrm>
            <a:off x="3228599" y="3445328"/>
            <a:ext cx="2362200" cy="3385236"/>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217094"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00199" y="3368523"/>
            <a:ext cx="2505075" cy="347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5"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28599" y="3316952"/>
            <a:ext cx="2653156" cy="3552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5"/>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r="8068"/>
          <a:stretch/>
        </p:blipFill>
        <p:spPr bwMode="auto">
          <a:xfrm>
            <a:off x="5280539" y="3398436"/>
            <a:ext cx="2324849" cy="35038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7090"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09801" y="15723"/>
            <a:ext cx="2438399"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4" name="Picture 6"/>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4496" y="-27169"/>
            <a:ext cx="2554654" cy="3412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6199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6449C3-CB7C-4BDE-85C2-C67AB26A06A1}"/>
              </a:ext>
            </a:extLst>
          </p:cNvPr>
          <p:cNvPicPr>
            <a:picLocks noChangeAspect="1"/>
          </p:cNvPicPr>
          <p:nvPr/>
        </p:nvPicPr>
        <p:blipFill rotWithShape="1">
          <a:blip r:embed="rId2"/>
          <a:srcRect l="63334" t="26086" r="17647" b="32674"/>
          <a:stretch/>
        </p:blipFill>
        <p:spPr>
          <a:xfrm>
            <a:off x="5020797" y="3645996"/>
            <a:ext cx="3417916" cy="2537012"/>
          </a:xfrm>
          <a:prstGeom prst="rect">
            <a:avLst/>
          </a:prstGeom>
        </p:spPr>
      </p:pic>
      <p:sp>
        <p:nvSpPr>
          <p:cNvPr id="9" name="Rectangle 8">
            <a:extLst>
              <a:ext uri="{FF2B5EF4-FFF2-40B4-BE49-F238E27FC236}">
                <a16:creationId xmlns:a16="http://schemas.microsoft.com/office/drawing/2014/main" id="{A1A2E4E9-141D-4E60-8CC4-F9BEDBEC8EBD}"/>
              </a:ext>
            </a:extLst>
          </p:cNvPr>
          <p:cNvSpPr/>
          <p:nvPr/>
        </p:nvSpPr>
        <p:spPr>
          <a:xfrm>
            <a:off x="480813" y="1842467"/>
            <a:ext cx="3253833" cy="1015663"/>
          </a:xfrm>
          <a:prstGeom prst="rect">
            <a:avLst/>
          </a:prstGeom>
        </p:spPr>
        <p:txBody>
          <a:bodyPr wrap="square">
            <a:spAutoFit/>
          </a:bodyPr>
          <a:lstStyle/>
          <a:p>
            <a:pPr algn="ctr"/>
            <a:r>
              <a:rPr lang="en-US" sz="2000" b="1" dirty="0"/>
              <a:t>Project Impact: Building A Disaster-Resistant Community</a:t>
            </a:r>
          </a:p>
        </p:txBody>
      </p:sp>
      <p:pic>
        <p:nvPicPr>
          <p:cNvPr id="10" name="Picture 9">
            <a:extLst>
              <a:ext uri="{FF2B5EF4-FFF2-40B4-BE49-F238E27FC236}">
                <a16:creationId xmlns:a16="http://schemas.microsoft.com/office/drawing/2014/main" id="{0A57130A-97A6-43B1-971A-1188BC40578A}"/>
              </a:ext>
            </a:extLst>
          </p:cNvPr>
          <p:cNvPicPr>
            <a:picLocks noChangeAspect="1"/>
          </p:cNvPicPr>
          <p:nvPr/>
        </p:nvPicPr>
        <p:blipFill>
          <a:blip r:embed="rId3"/>
          <a:stretch>
            <a:fillRect/>
          </a:stretch>
        </p:blipFill>
        <p:spPr>
          <a:xfrm>
            <a:off x="420465" y="390073"/>
            <a:ext cx="3374530" cy="1544966"/>
          </a:xfrm>
          <a:prstGeom prst="rect">
            <a:avLst/>
          </a:prstGeom>
        </p:spPr>
      </p:pic>
      <p:sp>
        <p:nvSpPr>
          <p:cNvPr id="11" name="Rectangle 10">
            <a:extLst>
              <a:ext uri="{FF2B5EF4-FFF2-40B4-BE49-F238E27FC236}">
                <a16:creationId xmlns:a16="http://schemas.microsoft.com/office/drawing/2014/main" id="{50F1EEFD-C9F2-4024-972D-CA612AB74C6F}"/>
              </a:ext>
            </a:extLst>
          </p:cNvPr>
          <p:cNvSpPr/>
          <p:nvPr/>
        </p:nvSpPr>
        <p:spPr>
          <a:xfrm>
            <a:off x="5020798" y="3661515"/>
            <a:ext cx="3417916" cy="24524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7F42A0-A0D7-4A08-825A-1EAEE35DB58A}"/>
              </a:ext>
            </a:extLst>
          </p:cNvPr>
          <p:cNvSpPr/>
          <p:nvPr/>
        </p:nvSpPr>
        <p:spPr>
          <a:xfrm>
            <a:off x="8382000" y="2437505"/>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3F244C-0749-4146-9CBD-EA426D4F4422}"/>
              </a:ext>
            </a:extLst>
          </p:cNvPr>
          <p:cNvSpPr txBox="1"/>
          <p:nvPr/>
        </p:nvSpPr>
        <p:spPr>
          <a:xfrm>
            <a:off x="6315635" y="6151751"/>
            <a:ext cx="1640542" cy="369332"/>
          </a:xfrm>
          <a:prstGeom prst="rect">
            <a:avLst/>
          </a:prstGeom>
          <a:noFill/>
        </p:spPr>
        <p:txBody>
          <a:bodyPr wrap="square" rtlCol="0">
            <a:spAutoFit/>
          </a:bodyPr>
          <a:lstStyle/>
          <a:p>
            <a:r>
              <a:rPr lang="en-US" b="1" dirty="0"/>
              <a:t>FFRMS</a:t>
            </a:r>
          </a:p>
        </p:txBody>
      </p:sp>
      <p:pic>
        <p:nvPicPr>
          <p:cNvPr id="15" name="Picture 14">
            <a:extLst>
              <a:ext uri="{FF2B5EF4-FFF2-40B4-BE49-F238E27FC236}">
                <a16:creationId xmlns:a16="http://schemas.microsoft.com/office/drawing/2014/main" id="{5B8C7E50-E57B-451A-AA6C-FDD8D183B2EC}"/>
              </a:ext>
            </a:extLst>
          </p:cNvPr>
          <p:cNvPicPr>
            <a:picLocks noChangeAspect="1"/>
          </p:cNvPicPr>
          <p:nvPr/>
        </p:nvPicPr>
        <p:blipFill rotWithShape="1">
          <a:blip r:embed="rId4"/>
          <a:srcRect l="65490" t="15204" r="10098" b="28950"/>
          <a:stretch/>
        </p:blipFill>
        <p:spPr>
          <a:xfrm>
            <a:off x="5363271" y="442911"/>
            <a:ext cx="3239567" cy="2537012"/>
          </a:xfrm>
          <a:prstGeom prst="rect">
            <a:avLst/>
          </a:prstGeom>
        </p:spPr>
      </p:pic>
      <p:pic>
        <p:nvPicPr>
          <p:cNvPr id="16" name="Picture 15">
            <a:extLst>
              <a:ext uri="{FF2B5EF4-FFF2-40B4-BE49-F238E27FC236}">
                <a16:creationId xmlns:a16="http://schemas.microsoft.com/office/drawing/2014/main" id="{4FEDE1A3-9968-47BB-985B-88B578152FBD}"/>
              </a:ext>
            </a:extLst>
          </p:cNvPr>
          <p:cNvPicPr>
            <a:picLocks noChangeAspect="1"/>
          </p:cNvPicPr>
          <p:nvPr/>
        </p:nvPicPr>
        <p:blipFill>
          <a:blip r:embed="rId5"/>
          <a:stretch>
            <a:fillRect/>
          </a:stretch>
        </p:blipFill>
        <p:spPr>
          <a:xfrm>
            <a:off x="400896" y="3134177"/>
            <a:ext cx="3333750" cy="3333750"/>
          </a:xfrm>
          <a:prstGeom prst="rect">
            <a:avLst/>
          </a:prstGeom>
        </p:spPr>
      </p:pic>
      <p:sp>
        <p:nvSpPr>
          <p:cNvPr id="17" name="TextBox 16">
            <a:extLst>
              <a:ext uri="{FF2B5EF4-FFF2-40B4-BE49-F238E27FC236}">
                <a16:creationId xmlns:a16="http://schemas.microsoft.com/office/drawing/2014/main" id="{AD447106-32FD-41CA-9D48-16CF309536AD}"/>
              </a:ext>
            </a:extLst>
          </p:cNvPr>
          <p:cNvSpPr txBox="1"/>
          <p:nvPr/>
        </p:nvSpPr>
        <p:spPr>
          <a:xfrm>
            <a:off x="897876" y="3239916"/>
            <a:ext cx="2339789" cy="369332"/>
          </a:xfrm>
          <a:prstGeom prst="rect">
            <a:avLst/>
          </a:prstGeom>
          <a:solidFill>
            <a:schemeClr val="bg1"/>
          </a:solidFill>
        </p:spPr>
        <p:txBody>
          <a:bodyPr wrap="square" rtlCol="0">
            <a:spAutoFit/>
          </a:bodyPr>
          <a:lstStyle/>
          <a:p>
            <a:pPr algn="ctr"/>
            <a:r>
              <a:rPr lang="en-US" b="1" dirty="0"/>
              <a:t>Biggert-Waters 2012</a:t>
            </a:r>
          </a:p>
        </p:txBody>
      </p:sp>
      <p:sp>
        <p:nvSpPr>
          <p:cNvPr id="18" name="TextBox 17">
            <a:extLst>
              <a:ext uri="{FF2B5EF4-FFF2-40B4-BE49-F238E27FC236}">
                <a16:creationId xmlns:a16="http://schemas.microsoft.com/office/drawing/2014/main" id="{336C4375-8CBF-4C68-87D3-96E7AEE324A5}"/>
              </a:ext>
            </a:extLst>
          </p:cNvPr>
          <p:cNvSpPr txBox="1"/>
          <p:nvPr/>
        </p:nvSpPr>
        <p:spPr>
          <a:xfrm>
            <a:off x="6678706" y="3059668"/>
            <a:ext cx="914400" cy="369332"/>
          </a:xfrm>
          <a:prstGeom prst="rect">
            <a:avLst/>
          </a:prstGeom>
          <a:noFill/>
        </p:spPr>
        <p:txBody>
          <a:bodyPr wrap="square" rtlCol="0">
            <a:spAutoFit/>
          </a:bodyPr>
          <a:lstStyle/>
          <a:p>
            <a:r>
              <a:rPr lang="en-US" b="1" dirty="0"/>
              <a:t>P&amp;G</a:t>
            </a:r>
          </a:p>
        </p:txBody>
      </p:sp>
    </p:spTree>
    <p:extLst>
      <p:ext uri="{BB962C8B-B14F-4D97-AF65-F5344CB8AC3E}">
        <p14:creationId xmlns:p14="http://schemas.microsoft.com/office/powerpoint/2010/main" val="4039868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9BF2D9-A3AA-4582-9059-3044DA0816DE}"/>
              </a:ext>
            </a:extLst>
          </p:cNvPr>
          <p:cNvPicPr>
            <a:picLocks noChangeAspect="1"/>
          </p:cNvPicPr>
          <p:nvPr/>
        </p:nvPicPr>
        <p:blipFill>
          <a:blip r:embed="rId2"/>
          <a:stretch>
            <a:fillRect/>
          </a:stretch>
        </p:blipFill>
        <p:spPr>
          <a:xfrm>
            <a:off x="2011083" y="614082"/>
            <a:ext cx="5465165" cy="6858000"/>
          </a:xfrm>
          <a:prstGeom prst="rect">
            <a:avLst/>
          </a:prstGeom>
        </p:spPr>
      </p:pic>
      <p:sp>
        <p:nvSpPr>
          <p:cNvPr id="2" name="Title 1">
            <a:extLst>
              <a:ext uri="{FF2B5EF4-FFF2-40B4-BE49-F238E27FC236}">
                <a16:creationId xmlns:a16="http://schemas.microsoft.com/office/drawing/2014/main" id="{2A0D6EFE-EAA3-498B-9302-5BC6B5327A98}"/>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F3CA89FE-F6DA-4267-97D7-37589E5865A0}"/>
              </a:ext>
            </a:extLst>
          </p:cNvPr>
          <p:cNvPicPr>
            <a:picLocks noChangeAspect="1"/>
          </p:cNvPicPr>
          <p:nvPr/>
        </p:nvPicPr>
        <p:blipFill>
          <a:blip r:embed="rId3"/>
          <a:stretch>
            <a:fillRect/>
          </a:stretch>
        </p:blipFill>
        <p:spPr>
          <a:xfrm>
            <a:off x="1421066" y="421341"/>
            <a:ext cx="5571405" cy="6858000"/>
          </a:xfrm>
          <a:prstGeom prst="rect">
            <a:avLst/>
          </a:prstGeom>
        </p:spPr>
      </p:pic>
      <p:cxnSp>
        <p:nvCxnSpPr>
          <p:cNvPr id="7" name="Straight Connector 6">
            <a:extLst>
              <a:ext uri="{FF2B5EF4-FFF2-40B4-BE49-F238E27FC236}">
                <a16:creationId xmlns:a16="http://schemas.microsoft.com/office/drawing/2014/main" id="{EC43126C-E961-4B4C-A13D-04FB426D382A}"/>
              </a:ext>
            </a:extLst>
          </p:cNvPr>
          <p:cNvCxnSpPr/>
          <p:nvPr/>
        </p:nvCxnSpPr>
        <p:spPr bwMode="auto">
          <a:xfrm>
            <a:off x="6992471" y="228600"/>
            <a:ext cx="0" cy="6858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07B0414D-036C-4DAB-9733-0457BEC9B22E}"/>
              </a:ext>
            </a:extLst>
          </p:cNvPr>
          <p:cNvPicPr>
            <a:picLocks noChangeAspect="1"/>
          </p:cNvPicPr>
          <p:nvPr/>
        </p:nvPicPr>
        <p:blipFill>
          <a:blip r:embed="rId4"/>
          <a:stretch>
            <a:fillRect/>
          </a:stretch>
        </p:blipFill>
        <p:spPr>
          <a:xfrm rot="21086050">
            <a:off x="-120705" y="2992881"/>
            <a:ext cx="9144000" cy="2361303"/>
          </a:xfrm>
          <a:prstGeom prst="rect">
            <a:avLst/>
          </a:prstGeom>
        </p:spPr>
      </p:pic>
      <p:sp>
        <p:nvSpPr>
          <p:cNvPr id="9" name="Rectangle 8">
            <a:extLst>
              <a:ext uri="{FF2B5EF4-FFF2-40B4-BE49-F238E27FC236}">
                <a16:creationId xmlns:a16="http://schemas.microsoft.com/office/drawing/2014/main" id="{F5FAED09-AF6D-4A75-BD15-5DD287F9E3BB}"/>
              </a:ext>
            </a:extLst>
          </p:cNvPr>
          <p:cNvSpPr/>
          <p:nvPr/>
        </p:nvSpPr>
        <p:spPr bwMode="auto">
          <a:xfrm rot="21057097">
            <a:off x="451628" y="3504979"/>
            <a:ext cx="1452282" cy="232609"/>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39648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 name="Shape 512"/>
          <p:cNvSpPr>
            <a:spLocks noGrp="1"/>
          </p:cNvSpPr>
          <p:nvPr>
            <p:ph type="body" idx="1"/>
          </p:nvPr>
        </p:nvSpPr>
        <p:spPr>
          <a:xfrm>
            <a:off x="457200" y="2286000"/>
            <a:ext cx="8458200" cy="4114800"/>
          </a:xfrm>
          <a:prstGeom prst="rect">
            <a:avLst/>
          </a:prstGeom>
        </p:spPr>
        <p:txBody>
          <a:bodyPr lIns="0" tIns="0" rIns="0" bIns="0">
            <a:normAutofit/>
          </a:bodyPr>
          <a:lstStyle>
            <a:lvl1pPr marL="0" indent="0">
              <a:buSzTx/>
              <a:buNone/>
              <a:defRPr b="1"/>
            </a:lvl1pPr>
          </a:lstStyle>
          <a:p>
            <a:pPr lvl="0" algn="ctr">
              <a:defRPr sz="1800" b="0"/>
            </a:pPr>
            <a:r>
              <a:rPr lang="en-US" sz="4800" dirty="0">
                <a:solidFill>
                  <a:srgbClr val="FF0000"/>
                </a:solidFill>
                <a:latin typeface="Trebuchet MS" panose="020B0603020202020204" pitchFamily="34" charset="0"/>
              </a:rPr>
              <a:t>SO?</a:t>
            </a:r>
          </a:p>
        </p:txBody>
      </p:sp>
    </p:spTree>
    <p:extLst>
      <p:ext uri="{BB962C8B-B14F-4D97-AF65-F5344CB8AC3E}">
        <p14:creationId xmlns:p14="http://schemas.microsoft.com/office/powerpoint/2010/main" val="796923392"/>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A86AE490-16FC-7146-AB00-9ECF3EA42505}"/>
                  </a:ext>
                </a:extLst>
              </p14:cNvPr>
              <p14:cNvContentPartPr/>
              <p14:nvPr/>
            </p14:nvContentPartPr>
            <p14:xfrm>
              <a:off x="3468430" y="1599215"/>
              <a:ext cx="4320" cy="4320"/>
            </p14:xfrm>
          </p:contentPart>
        </mc:Choice>
        <mc:Fallback>
          <p:pic>
            <p:nvPicPr>
              <p:cNvPr id="5" name="Ink 4">
                <a:extLst>
                  <a:ext uri="{FF2B5EF4-FFF2-40B4-BE49-F238E27FC236}">
                    <a16:creationId xmlns:a16="http://schemas.microsoft.com/office/drawing/2014/main" id="{A86AE490-16FC-7146-AB00-9ECF3EA42505}"/>
                  </a:ext>
                </a:extLst>
              </p:cNvPr>
              <p:cNvPicPr/>
              <p:nvPr/>
            </p:nvPicPr>
            <p:blipFill>
              <a:blip r:embed="rId3"/>
              <a:stretch>
                <a:fillRect/>
              </a:stretch>
            </p:blipFill>
            <p:spPr>
              <a:xfrm>
                <a:off x="3452950" y="1583735"/>
                <a:ext cx="3492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6" name="Ink 25">
                <a:extLst>
                  <a:ext uri="{FF2B5EF4-FFF2-40B4-BE49-F238E27FC236}">
                    <a16:creationId xmlns:a16="http://schemas.microsoft.com/office/drawing/2014/main" id="{E6E28B52-76C3-DA48-B48F-3E3FEEE72E30}"/>
                  </a:ext>
                </a:extLst>
              </p14:cNvPr>
              <p14:cNvContentPartPr/>
              <p14:nvPr/>
            </p14:nvContentPartPr>
            <p14:xfrm>
              <a:off x="8389720" y="3580205"/>
              <a:ext cx="19980" cy="19710"/>
            </p14:xfrm>
          </p:contentPart>
        </mc:Choice>
        <mc:Fallback>
          <p:pic>
            <p:nvPicPr>
              <p:cNvPr id="26" name="Ink 25">
                <a:extLst>
                  <a:ext uri="{FF2B5EF4-FFF2-40B4-BE49-F238E27FC236}">
                    <a16:creationId xmlns:a16="http://schemas.microsoft.com/office/drawing/2014/main" id="{E6E28B52-76C3-DA48-B48F-3E3FEEE72E30}"/>
                  </a:ext>
                </a:extLst>
              </p:cNvPr>
              <p:cNvPicPr/>
              <p:nvPr/>
            </p:nvPicPr>
            <p:blipFill>
              <a:blip r:embed="rId5"/>
              <a:stretch>
                <a:fillRect/>
              </a:stretch>
            </p:blipFill>
            <p:spPr>
              <a:xfrm>
                <a:off x="8374378" y="3564795"/>
                <a:ext cx="49950" cy="50171"/>
              </a:xfrm>
              <a:prstGeom prst="rect">
                <a:avLst/>
              </a:prstGeom>
            </p:spPr>
          </p:pic>
        </mc:Fallback>
      </mc:AlternateContent>
      <p:sp>
        <p:nvSpPr>
          <p:cNvPr id="3" name="Rectangle 2">
            <a:extLst>
              <a:ext uri="{FF2B5EF4-FFF2-40B4-BE49-F238E27FC236}">
                <a16:creationId xmlns:a16="http://schemas.microsoft.com/office/drawing/2014/main" id="{FB6176F2-BD8E-462A-828B-3586E5034376}"/>
              </a:ext>
            </a:extLst>
          </p:cNvPr>
          <p:cNvSpPr/>
          <p:nvPr/>
        </p:nvSpPr>
        <p:spPr>
          <a:xfrm>
            <a:off x="758287" y="3697811"/>
            <a:ext cx="7503459" cy="1077218"/>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What Did We and the World Learn from the Great Flood of 1993?</a:t>
            </a:r>
          </a:p>
        </p:txBody>
      </p:sp>
      <p:pic>
        <p:nvPicPr>
          <p:cNvPr id="7" name="Picture 6">
            <a:extLst>
              <a:ext uri="{FF2B5EF4-FFF2-40B4-BE49-F238E27FC236}">
                <a16:creationId xmlns:a16="http://schemas.microsoft.com/office/drawing/2014/main" id="{AC6A55E2-FC73-4A96-83AB-33A1C5D71A04}"/>
              </a:ext>
            </a:extLst>
          </p:cNvPr>
          <p:cNvPicPr>
            <a:picLocks noChangeAspect="1"/>
          </p:cNvPicPr>
          <p:nvPr/>
        </p:nvPicPr>
        <p:blipFill rotWithShape="1">
          <a:blip r:embed="rId6"/>
          <a:srcRect t="6650" r="4903"/>
          <a:stretch/>
        </p:blipFill>
        <p:spPr>
          <a:xfrm>
            <a:off x="0" y="134471"/>
            <a:ext cx="4150659" cy="2971364"/>
          </a:xfrm>
          <a:prstGeom prst="rect">
            <a:avLst/>
          </a:prstGeom>
        </p:spPr>
      </p:pic>
      <p:sp>
        <p:nvSpPr>
          <p:cNvPr id="8" name="TextBox 7">
            <a:extLst>
              <a:ext uri="{FF2B5EF4-FFF2-40B4-BE49-F238E27FC236}">
                <a16:creationId xmlns:a16="http://schemas.microsoft.com/office/drawing/2014/main" id="{8DB582B3-E302-40D6-A732-94129583631D}"/>
              </a:ext>
            </a:extLst>
          </p:cNvPr>
          <p:cNvSpPr txBox="1"/>
          <p:nvPr/>
        </p:nvSpPr>
        <p:spPr>
          <a:xfrm>
            <a:off x="6021339" y="3239464"/>
            <a:ext cx="3158836"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and NOT Learn</a:t>
            </a:r>
          </a:p>
        </p:txBody>
      </p:sp>
      <p:sp>
        <p:nvSpPr>
          <p:cNvPr id="9" name="TextBox 8">
            <a:extLst>
              <a:ext uri="{FF2B5EF4-FFF2-40B4-BE49-F238E27FC236}">
                <a16:creationId xmlns:a16="http://schemas.microsoft.com/office/drawing/2014/main" id="{F79511E7-EC76-4495-A11A-1C79C369CD24}"/>
              </a:ext>
            </a:extLst>
          </p:cNvPr>
          <p:cNvSpPr txBox="1"/>
          <p:nvPr/>
        </p:nvSpPr>
        <p:spPr>
          <a:xfrm rot="5400000">
            <a:off x="7487157" y="3605559"/>
            <a:ext cx="914400" cy="923330"/>
          </a:xfrm>
          <a:prstGeom prst="rect">
            <a:avLst/>
          </a:prstGeom>
          <a:noFill/>
        </p:spPr>
        <p:txBody>
          <a:bodyPr wrap="square" rtlCol="0">
            <a:spAutoFit/>
          </a:bodyPr>
          <a:lstStyle/>
          <a:p>
            <a:r>
              <a:rPr lang="en-US" sz="5400" b="1" dirty="0">
                <a:solidFill>
                  <a:srgbClr val="FF0000"/>
                </a:solidFill>
              </a:rPr>
              <a:t>&gt;</a:t>
            </a:r>
          </a:p>
        </p:txBody>
      </p:sp>
      <p:pic>
        <p:nvPicPr>
          <p:cNvPr id="10" name="Picture 9">
            <a:extLst>
              <a:ext uri="{FF2B5EF4-FFF2-40B4-BE49-F238E27FC236}">
                <a16:creationId xmlns:a16="http://schemas.microsoft.com/office/drawing/2014/main" id="{6B8254C6-F15B-4D5E-92B7-A7F0A8F14B69}"/>
              </a:ext>
            </a:extLst>
          </p:cNvPr>
          <p:cNvPicPr>
            <a:picLocks noChangeAspect="1"/>
          </p:cNvPicPr>
          <p:nvPr/>
        </p:nvPicPr>
        <p:blipFill>
          <a:blip r:embed="rId7"/>
          <a:stretch>
            <a:fillRect/>
          </a:stretch>
        </p:blipFill>
        <p:spPr>
          <a:xfrm>
            <a:off x="165787" y="5367005"/>
            <a:ext cx="1371719" cy="1091279"/>
          </a:xfrm>
          <a:prstGeom prst="rect">
            <a:avLst/>
          </a:prstGeom>
        </p:spPr>
      </p:pic>
      <p:pic>
        <p:nvPicPr>
          <p:cNvPr id="11" name="Picture 10">
            <a:extLst>
              <a:ext uri="{FF2B5EF4-FFF2-40B4-BE49-F238E27FC236}">
                <a16:creationId xmlns:a16="http://schemas.microsoft.com/office/drawing/2014/main" id="{9BE28BFD-F2B9-4D5E-8741-66E62FE20F75}"/>
              </a:ext>
            </a:extLst>
          </p:cNvPr>
          <p:cNvPicPr>
            <a:picLocks noChangeAspect="1"/>
          </p:cNvPicPr>
          <p:nvPr/>
        </p:nvPicPr>
        <p:blipFill>
          <a:blip r:embed="rId8"/>
          <a:stretch>
            <a:fillRect/>
          </a:stretch>
        </p:blipFill>
        <p:spPr>
          <a:xfrm>
            <a:off x="7338416" y="5367005"/>
            <a:ext cx="841321" cy="883997"/>
          </a:xfrm>
          <a:prstGeom prst="rect">
            <a:avLst/>
          </a:prstGeom>
        </p:spPr>
      </p:pic>
      <p:sp>
        <p:nvSpPr>
          <p:cNvPr id="13" name="Rectangle 12">
            <a:extLst>
              <a:ext uri="{FF2B5EF4-FFF2-40B4-BE49-F238E27FC236}">
                <a16:creationId xmlns:a16="http://schemas.microsoft.com/office/drawing/2014/main" id="{B9185482-0F9F-4DD5-B0DC-58188BEC88A5}"/>
              </a:ext>
            </a:extLst>
          </p:cNvPr>
          <p:cNvSpPr/>
          <p:nvPr/>
        </p:nvSpPr>
        <p:spPr>
          <a:xfrm>
            <a:off x="1864659" y="5367005"/>
            <a:ext cx="4572000" cy="996298"/>
          </a:xfrm>
          <a:prstGeom prst="rect">
            <a:avLst/>
          </a:prstGeom>
        </p:spPr>
        <p:txBody>
          <a:bodyPr>
            <a:spAutoFit/>
          </a:bodyPr>
          <a:lstStyle/>
          <a:p>
            <a:pPr lvl="0" indent="350838" algn="ctr" defTabSz="914400">
              <a:lnSpc>
                <a:spcPct val="70000"/>
              </a:lnSpc>
              <a:spcBef>
                <a:spcPts val="300"/>
              </a:spcBef>
              <a:defRPr sz="1600" b="1"/>
            </a:pPr>
            <a:r>
              <a:rPr lang="en-US" b="1" kern="0" dirty="0">
                <a:solidFill>
                  <a:srgbClr val="000000"/>
                </a:solidFill>
                <a:cs typeface="Calibri"/>
                <a:sym typeface="Calibri"/>
              </a:rPr>
              <a:t>Gerald E. Galloway, Jr., PE, PhD</a:t>
            </a:r>
          </a:p>
          <a:p>
            <a:pPr lvl="0" indent="350838" algn="ctr" defTabSz="914400">
              <a:lnSpc>
                <a:spcPct val="70000"/>
              </a:lnSpc>
              <a:spcBef>
                <a:spcPts val="200"/>
              </a:spcBef>
              <a:defRPr sz="1000" b="1"/>
            </a:pPr>
            <a:r>
              <a:rPr lang="en-US" sz="1200" b="1" kern="0" dirty="0">
                <a:solidFill>
                  <a:srgbClr val="000000"/>
                </a:solidFill>
                <a:cs typeface="Calibri"/>
                <a:sym typeface="Calibri"/>
              </a:rPr>
              <a:t>Glenn L. Martin Institute Professor of Engineering, University of Maryland</a:t>
            </a:r>
          </a:p>
          <a:p>
            <a:pPr lvl="0" indent="350838" algn="ctr" defTabSz="914400">
              <a:lnSpc>
                <a:spcPct val="70000"/>
              </a:lnSpc>
              <a:spcBef>
                <a:spcPts val="200"/>
              </a:spcBef>
              <a:defRPr sz="1000" b="1"/>
            </a:pPr>
            <a:r>
              <a:rPr lang="en-US" sz="1200" b="1" kern="0" dirty="0">
                <a:solidFill>
                  <a:srgbClr val="000000"/>
                </a:solidFill>
                <a:cs typeface="Calibri"/>
                <a:sym typeface="Calibri"/>
              </a:rPr>
              <a:t> Eminent Scholar in Residence and Visiting Professor, Texas A&amp;M – Galveston </a:t>
            </a:r>
          </a:p>
          <a:p>
            <a:pPr lvl="0" indent="350838" algn="ctr" defTabSz="914400">
              <a:lnSpc>
                <a:spcPct val="70000"/>
              </a:lnSpc>
              <a:spcBef>
                <a:spcPts val="200"/>
              </a:spcBef>
              <a:defRPr sz="1000" b="1"/>
            </a:pPr>
            <a:r>
              <a:rPr lang="en-US" sz="1200" b="1" u="sng" kern="0" dirty="0">
                <a:solidFill>
                  <a:srgbClr val="0000FF"/>
                </a:solidFill>
                <a:uFill>
                  <a:solidFill>
                    <a:srgbClr val="0000FF"/>
                  </a:solidFill>
                </a:uFill>
                <a:cs typeface="Calibri"/>
                <a:sym typeface="Calibri"/>
                <a:hlinkClick r:id="rId9">
                  <a:extLst>
                    <a:ext uri="{A12FA001-AC4F-418D-AE19-62706E023703}">
                      <ahyp:hlinkClr xmlns:ahyp="http://schemas.microsoft.com/office/drawing/2018/hyperlinkcolor" val="tx"/>
                    </a:ext>
                  </a:extLst>
                </a:hlinkClick>
              </a:rPr>
              <a:t>gegallo@umd.edu</a:t>
            </a:r>
          </a:p>
        </p:txBody>
      </p:sp>
      <p:pic>
        <p:nvPicPr>
          <p:cNvPr id="14" name="Picture 13">
            <a:extLst>
              <a:ext uri="{FF2B5EF4-FFF2-40B4-BE49-F238E27FC236}">
                <a16:creationId xmlns:a16="http://schemas.microsoft.com/office/drawing/2014/main" id="{C260B2A6-4556-4715-AA6E-A0C1E2CF882F}"/>
              </a:ext>
            </a:extLst>
          </p:cNvPr>
          <p:cNvPicPr>
            <a:picLocks noChangeAspect="1"/>
          </p:cNvPicPr>
          <p:nvPr/>
        </p:nvPicPr>
        <p:blipFill>
          <a:blip r:embed="rId10"/>
          <a:stretch>
            <a:fillRect/>
          </a:stretch>
        </p:blipFill>
        <p:spPr>
          <a:xfrm>
            <a:off x="4993343" y="137059"/>
            <a:ext cx="1600481" cy="2400722"/>
          </a:xfrm>
          <a:prstGeom prst="rect">
            <a:avLst/>
          </a:prstGeom>
        </p:spPr>
      </p:pic>
      <p:pic>
        <p:nvPicPr>
          <p:cNvPr id="15" name="Picture 14">
            <a:extLst>
              <a:ext uri="{FF2B5EF4-FFF2-40B4-BE49-F238E27FC236}">
                <a16:creationId xmlns:a16="http://schemas.microsoft.com/office/drawing/2014/main" id="{0DAE05A2-9F1D-48B0-A187-0A9648FC448B}"/>
              </a:ext>
            </a:extLst>
          </p:cNvPr>
          <p:cNvPicPr>
            <a:picLocks noChangeAspect="1"/>
          </p:cNvPicPr>
          <p:nvPr/>
        </p:nvPicPr>
        <p:blipFill>
          <a:blip r:embed="rId11"/>
          <a:stretch>
            <a:fillRect/>
          </a:stretch>
        </p:blipFill>
        <p:spPr>
          <a:xfrm>
            <a:off x="6683013" y="378868"/>
            <a:ext cx="2152126" cy="2149095"/>
          </a:xfrm>
          <a:prstGeom prst="rect">
            <a:avLst/>
          </a:prstGeom>
        </p:spPr>
      </p:pic>
      <p:pic>
        <p:nvPicPr>
          <p:cNvPr id="16" name="Picture 15">
            <a:extLst>
              <a:ext uri="{FF2B5EF4-FFF2-40B4-BE49-F238E27FC236}">
                <a16:creationId xmlns:a16="http://schemas.microsoft.com/office/drawing/2014/main" id="{2F9D35BC-343B-4159-8C74-B3808F57C10D}"/>
              </a:ext>
            </a:extLst>
          </p:cNvPr>
          <p:cNvPicPr>
            <a:picLocks noChangeAspect="1"/>
          </p:cNvPicPr>
          <p:nvPr/>
        </p:nvPicPr>
        <p:blipFill>
          <a:blip r:embed="rId12"/>
          <a:stretch>
            <a:fillRect/>
          </a:stretch>
        </p:blipFill>
        <p:spPr>
          <a:xfrm>
            <a:off x="4993343" y="2350070"/>
            <a:ext cx="1972739" cy="921724"/>
          </a:xfrm>
          <a:prstGeom prst="rect">
            <a:avLst/>
          </a:prstGeom>
        </p:spPr>
      </p:pic>
      <p:sp>
        <p:nvSpPr>
          <p:cNvPr id="17" name="Rectangle 16">
            <a:extLst>
              <a:ext uri="{FF2B5EF4-FFF2-40B4-BE49-F238E27FC236}">
                <a16:creationId xmlns:a16="http://schemas.microsoft.com/office/drawing/2014/main" id="{FDBF50A4-0C78-4B9C-BB7D-0BEA19D92177}"/>
              </a:ext>
            </a:extLst>
          </p:cNvPr>
          <p:cNvSpPr/>
          <p:nvPr/>
        </p:nvSpPr>
        <p:spPr>
          <a:xfrm>
            <a:off x="4572000" y="197224"/>
            <a:ext cx="4374776" cy="2908611"/>
          </a:xfrm>
          <a:prstGeom prst="rect">
            <a:avLst/>
          </a:prstGeom>
          <a:noFill/>
          <a:ln w="349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15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 name="Shape 512"/>
          <p:cNvSpPr>
            <a:spLocks noGrp="1"/>
          </p:cNvSpPr>
          <p:nvPr>
            <p:ph type="body" idx="1"/>
          </p:nvPr>
        </p:nvSpPr>
        <p:spPr>
          <a:xfrm>
            <a:off x="457200" y="2286000"/>
            <a:ext cx="8458200" cy="4114800"/>
          </a:xfrm>
          <a:prstGeom prst="rect">
            <a:avLst/>
          </a:prstGeom>
        </p:spPr>
        <p:txBody>
          <a:bodyPr lIns="0" tIns="0" rIns="0" bIns="0">
            <a:normAutofit/>
          </a:bodyPr>
          <a:lstStyle>
            <a:lvl1pPr marL="0" indent="0">
              <a:buSzTx/>
              <a:buNone/>
              <a:defRPr b="1"/>
            </a:lvl1pPr>
          </a:lstStyle>
          <a:p>
            <a:pPr lvl="0" algn="ctr">
              <a:defRPr sz="1800" b="0"/>
            </a:pPr>
            <a:r>
              <a:rPr lang="en-US" sz="4800" dirty="0">
                <a:solidFill>
                  <a:srgbClr val="FF0000"/>
                </a:solidFill>
                <a:latin typeface="Trebuchet MS" panose="020B0603020202020204" pitchFamily="34" charset="0"/>
              </a:rPr>
              <a:t>DO SOMETHING!</a:t>
            </a:r>
          </a:p>
          <a:p>
            <a:pPr lvl="0" algn="ctr">
              <a:defRPr sz="1800" b="0"/>
            </a:pPr>
            <a:r>
              <a:rPr lang="en-US" sz="4800" dirty="0">
                <a:solidFill>
                  <a:srgbClr val="FF0000"/>
                </a:solidFill>
                <a:latin typeface="Trebuchet MS" panose="020B0603020202020204" pitchFamily="34" charset="0"/>
              </a:rPr>
              <a:t>ACT!</a:t>
            </a:r>
          </a:p>
        </p:txBody>
      </p:sp>
    </p:spTree>
    <p:extLst>
      <p:ext uri="{BB962C8B-B14F-4D97-AF65-F5344CB8AC3E}">
        <p14:creationId xmlns:p14="http://schemas.microsoft.com/office/powerpoint/2010/main" val="1265231079"/>
      </p:ext>
    </p:extLst>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sz="4000" b="1" dirty="0"/>
              <a:t>The Desired 2050 Floodplain</a:t>
            </a:r>
          </a:p>
        </p:txBody>
      </p:sp>
      <p:sp>
        <p:nvSpPr>
          <p:cNvPr id="3" name="Content Placeholder 2"/>
          <p:cNvSpPr>
            <a:spLocks noGrp="1"/>
          </p:cNvSpPr>
          <p:nvPr>
            <p:ph idx="1"/>
          </p:nvPr>
        </p:nvSpPr>
        <p:spPr>
          <a:xfrm>
            <a:off x="152400" y="838200"/>
            <a:ext cx="8686800" cy="5715000"/>
          </a:xfrm>
        </p:spPr>
        <p:txBody>
          <a:bodyPr>
            <a:noAutofit/>
          </a:bodyPr>
          <a:lstStyle/>
          <a:p>
            <a:r>
              <a:rPr lang="en-US" sz="2800" b="1" i="1" dirty="0"/>
              <a:t>Flood risk and land and water resources managed towards more sustainable outcomes. </a:t>
            </a:r>
          </a:p>
          <a:p>
            <a:r>
              <a:rPr lang="en-US" sz="2800" b="1" i="1" dirty="0"/>
              <a:t>Nation views land and water as precious resources, and protects the natural and beneficial functions;  Maximum amount of natural mitigation of flooding takes place continually.</a:t>
            </a:r>
          </a:p>
          <a:p>
            <a:r>
              <a:rPr lang="en-US" sz="2800" b="1" i="1" dirty="0"/>
              <a:t>Development is designed and built so that it has no adverse impacts; Market strongly favors sustainable development - </a:t>
            </a:r>
            <a:r>
              <a:rPr lang="en-US" sz="2800" b="1" i="1" dirty="0" err="1"/>
              <a:t>floodprone</a:t>
            </a:r>
            <a:r>
              <a:rPr lang="en-US" sz="2800" b="1" i="1" dirty="0"/>
              <a:t> construction rarely occurs. </a:t>
            </a:r>
          </a:p>
          <a:p>
            <a:r>
              <a:rPr lang="en-US" sz="2800" b="1" i="1" dirty="0"/>
              <a:t>Risk communication through all levels of government has become advanced enough that local decision making is well informed</a:t>
            </a:r>
          </a:p>
          <a:p>
            <a:r>
              <a:rPr lang="en-US" sz="2800" b="1" i="1" dirty="0"/>
              <a:t>Policy decisions are based on sound science.</a:t>
            </a:r>
          </a:p>
          <a:p>
            <a:pPr>
              <a:buNone/>
            </a:pPr>
            <a:endParaRPr lang="en-US" sz="1800" dirty="0"/>
          </a:p>
        </p:txBody>
      </p:sp>
      <p:pic>
        <p:nvPicPr>
          <p:cNvPr id="5" name="Picture 5" descr="http://www.floods.org/Images/Foundation_Logo_Small.gif">
            <a:hlinkClick r:id="rId3"/>
          </p:cNvPr>
          <p:cNvPicPr>
            <a:picLocks noChangeAspect="1" noChangeArrowheads="1"/>
          </p:cNvPicPr>
          <p:nvPr/>
        </p:nvPicPr>
        <p:blipFill>
          <a:blip r:embed="rId4"/>
          <a:srcRect/>
          <a:stretch>
            <a:fillRect/>
          </a:stretch>
        </p:blipFill>
        <p:spPr bwMode="auto">
          <a:xfrm>
            <a:off x="7848600" y="5791200"/>
            <a:ext cx="642408" cy="872706"/>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A654E7B2-85D1-45F1-8DA0-94D429C4AF5F}"/>
              </a:ext>
            </a:extLst>
          </p:cNvPr>
          <p:cNvSpPr>
            <a:spLocks noGrp="1" noChangeArrowheads="1"/>
          </p:cNvSpPr>
          <p:nvPr>
            <p:ph type="title"/>
          </p:nvPr>
        </p:nvSpPr>
        <p:spPr>
          <a:xfrm>
            <a:off x="0" y="304800"/>
            <a:ext cx="7010400" cy="1143000"/>
          </a:xfrm>
          <a:noFill/>
          <a:ln/>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br>
              <a:rPr lang="en-US" altLang="en-US" sz="2400">
                <a:solidFill>
                  <a:schemeClr val="tx1"/>
                </a:solidFill>
              </a:rPr>
            </a:br>
            <a:endParaRPr lang="en-US" altLang="en-US" sz="2400">
              <a:solidFill>
                <a:schemeClr val="tx1"/>
              </a:solidFill>
            </a:endParaRPr>
          </a:p>
        </p:txBody>
      </p:sp>
      <p:pic>
        <p:nvPicPr>
          <p:cNvPr id="339971" name="Picture 3" descr="city hall norton va">
            <a:extLst>
              <a:ext uri="{FF2B5EF4-FFF2-40B4-BE49-F238E27FC236}">
                <a16:creationId xmlns:a16="http://schemas.microsoft.com/office/drawing/2014/main" id="{123301EA-C29E-4BAF-AADC-7A0228F28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505200"/>
            <a:ext cx="2286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339972" name="Picture 4" descr="capitol lens ring">
            <a:extLst>
              <a:ext uri="{FF2B5EF4-FFF2-40B4-BE49-F238E27FC236}">
                <a16:creationId xmlns:a16="http://schemas.microsoft.com/office/drawing/2014/main" id="{F972EBDA-A7B0-43AB-8FEC-99109AC03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548313"/>
            <a:ext cx="1905000" cy="1309687"/>
          </a:xfrm>
          <a:prstGeom prst="rect">
            <a:avLst/>
          </a:prstGeom>
          <a:noFill/>
          <a:extLst>
            <a:ext uri="{909E8E84-426E-40DD-AFC4-6F175D3DCCD1}">
              <a14:hiddenFill xmlns:a14="http://schemas.microsoft.com/office/drawing/2010/main">
                <a:solidFill>
                  <a:srgbClr val="FFFFFF"/>
                </a:solidFill>
              </a14:hiddenFill>
            </a:ext>
          </a:extLst>
        </p:spPr>
      </p:pic>
      <p:pic>
        <p:nvPicPr>
          <p:cNvPr id="339973" name="Picture 5" descr="Ga Capitol ron hindson">
            <a:extLst>
              <a:ext uri="{FF2B5EF4-FFF2-40B4-BE49-F238E27FC236}">
                <a16:creationId xmlns:a16="http://schemas.microsoft.com/office/drawing/2014/main" id="{EECA1B6B-96C4-474A-8DE3-8DC402D78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111"/>
          <a:stretch>
            <a:fillRect/>
          </a:stretch>
        </p:blipFill>
        <p:spPr bwMode="auto">
          <a:xfrm>
            <a:off x="6553200" y="4495800"/>
            <a:ext cx="15779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39974" name="Picture 6" descr="pta-uncle-sam">
            <a:extLst>
              <a:ext uri="{FF2B5EF4-FFF2-40B4-BE49-F238E27FC236}">
                <a16:creationId xmlns:a16="http://schemas.microsoft.com/office/drawing/2014/main" id="{092064AC-4610-4D60-B7EF-128451CB1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3575"/>
          <a:stretch>
            <a:fillRect/>
          </a:stretch>
        </p:blipFill>
        <p:spPr bwMode="auto">
          <a:xfrm rot="-21600000">
            <a:off x="6553200" y="381000"/>
            <a:ext cx="25908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5" name="Rectangle 7">
            <a:extLst>
              <a:ext uri="{FF2B5EF4-FFF2-40B4-BE49-F238E27FC236}">
                <a16:creationId xmlns:a16="http://schemas.microsoft.com/office/drawing/2014/main" id="{F2D15863-DB3E-4172-ADF7-CF09657A0ABA}"/>
              </a:ext>
            </a:extLst>
          </p:cNvPr>
          <p:cNvSpPr>
            <a:spLocks noChangeArrowheads="1"/>
          </p:cNvSpPr>
          <p:nvPr/>
        </p:nvSpPr>
        <p:spPr bwMode="auto">
          <a:xfrm>
            <a:off x="6705600" y="2438400"/>
            <a:ext cx="27289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You Make the Difference</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339976" name="Rectangle 8">
            <a:extLst>
              <a:ext uri="{FF2B5EF4-FFF2-40B4-BE49-F238E27FC236}">
                <a16:creationId xmlns:a16="http://schemas.microsoft.com/office/drawing/2014/main" id="{F1AAFDC9-2EC9-4669-ACE5-9BACCCFAC309}"/>
              </a:ext>
            </a:extLst>
          </p:cNvPr>
          <p:cNvSpPr>
            <a:spLocks noChangeArrowheads="1"/>
          </p:cNvSpPr>
          <p:nvPr/>
        </p:nvSpPr>
        <p:spPr bwMode="auto">
          <a:xfrm>
            <a:off x="133350" y="209550"/>
            <a:ext cx="6629400" cy="50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French Script MT" panose="03020402040607040605" pitchFamily="66" charset="0"/>
              </a:defRPr>
            </a:lvl1pPr>
            <a:lvl2pPr marL="1600200" indent="-1143000" eaLnBrk="0" hangingPunct="0">
              <a:defRPr>
                <a:solidFill>
                  <a:schemeClr val="tx1"/>
                </a:solidFill>
                <a:latin typeface="French Script MT" panose="03020402040607040605" pitchFamily="66" charset="0"/>
              </a:defRPr>
            </a:lvl2pPr>
            <a:lvl3pPr marL="1714500" eaLnBrk="0" hangingPunct="0">
              <a:defRPr>
                <a:solidFill>
                  <a:schemeClr val="tx1"/>
                </a:solidFill>
                <a:latin typeface="French Script MT" panose="03020402040607040605" pitchFamily="66" charset="0"/>
              </a:defRPr>
            </a:lvl3pPr>
            <a:lvl4pPr marL="1828800" eaLnBrk="0" hangingPunct="0">
              <a:defRPr>
                <a:solidFill>
                  <a:schemeClr val="tx1"/>
                </a:solidFill>
                <a:latin typeface="French Script MT" panose="03020402040607040605" pitchFamily="66" charset="0"/>
              </a:defRPr>
            </a:lvl4pPr>
            <a:lvl5pPr marL="1943100" eaLnBrk="0" hangingPunct="0">
              <a:defRPr>
                <a:solidFill>
                  <a:schemeClr val="tx1"/>
                </a:solidFill>
                <a:latin typeface="French Script MT" panose="03020402040607040605" pitchFamily="66" charset="0"/>
              </a:defRPr>
            </a:lvl5pPr>
            <a:lvl6pPr marL="2400300" eaLnBrk="0" fontAlgn="base" hangingPunct="0">
              <a:spcBef>
                <a:spcPct val="0"/>
              </a:spcBef>
              <a:spcAft>
                <a:spcPct val="0"/>
              </a:spcAft>
              <a:defRPr>
                <a:solidFill>
                  <a:schemeClr val="tx1"/>
                </a:solidFill>
                <a:latin typeface="French Script MT" panose="03020402040607040605" pitchFamily="66" charset="0"/>
              </a:defRPr>
            </a:lvl6pPr>
            <a:lvl7pPr marL="2857500" eaLnBrk="0" fontAlgn="base" hangingPunct="0">
              <a:spcBef>
                <a:spcPct val="0"/>
              </a:spcBef>
              <a:spcAft>
                <a:spcPct val="0"/>
              </a:spcAft>
              <a:defRPr>
                <a:solidFill>
                  <a:schemeClr val="tx1"/>
                </a:solidFill>
                <a:latin typeface="French Script MT" panose="03020402040607040605" pitchFamily="66" charset="0"/>
              </a:defRPr>
            </a:lvl7pPr>
            <a:lvl8pPr marL="3314700" eaLnBrk="0" fontAlgn="base" hangingPunct="0">
              <a:spcBef>
                <a:spcPct val="0"/>
              </a:spcBef>
              <a:spcAft>
                <a:spcPct val="0"/>
              </a:spcAft>
              <a:defRPr>
                <a:solidFill>
                  <a:schemeClr val="tx1"/>
                </a:solidFill>
                <a:latin typeface="French Script MT" panose="03020402040607040605" pitchFamily="66" charset="0"/>
              </a:defRPr>
            </a:lvl8pPr>
            <a:lvl9pPr marL="3771900" eaLnBrk="0" fontAlgn="base" hangingPunct="0">
              <a:spcBef>
                <a:spcPct val="0"/>
              </a:spcBef>
              <a:spcAft>
                <a:spcPct val="0"/>
              </a:spcAft>
              <a:defRPr>
                <a:solidFill>
                  <a:schemeClr val="tx1"/>
                </a:solidFill>
                <a:latin typeface="French Script MT" panose="030204020406070406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Need to Be Involved</a:t>
            </a:r>
          </a:p>
          <a:p>
            <a:pPr marL="1600200" marR="0" lvl="1" indent="-114300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Technically – Helping Develop Standards –            Informing with Science</a:t>
            </a:r>
          </a:p>
          <a:p>
            <a:pPr marL="1600200" marR="0" lvl="1" indent="-114300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Educationally – Explaining to Others Why Levee are Important</a:t>
            </a:r>
          </a:p>
          <a:p>
            <a:pPr marL="1600200" marR="0" lvl="1" indent="-114300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Ethically – Speaking When King Has No              Clothes</a:t>
            </a:r>
          </a:p>
          <a:p>
            <a:pPr marL="1600200" marR="0" lvl="1" indent="-114300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Arial" panose="020B0604020202020204" pitchFamily="34" charset="0"/>
                <a:ea typeface="+mn-ea"/>
                <a:cs typeface="+mn-cs"/>
              </a:rPr>
              <a:t>Politically/Institutionally - Becoming  Involved in the Decision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39971"/>
                                        </p:tgtEl>
                                        <p:attrNameLst>
                                          <p:attrName>style.visibility</p:attrName>
                                        </p:attrNameLst>
                                      </p:cBhvr>
                                      <p:to>
                                        <p:strVal val="visible"/>
                                      </p:to>
                                    </p:set>
                                    <p:animEffect transition="in" filter="blinds(horizontal)">
                                      <p:cBhvr>
                                        <p:cTn id="7" dur="500"/>
                                        <p:tgtEl>
                                          <p:spTgt spid="339971"/>
                                        </p:tgtEl>
                                      </p:cBhvr>
                                    </p:animEffect>
                                  </p:childTnLst>
                                </p:cTn>
                              </p:par>
                              <p:par>
                                <p:cTn id="8" presetID="3" presetClass="entr" presetSubtype="10" fill="hold" nodeType="withEffect">
                                  <p:stCondLst>
                                    <p:cond delay="0"/>
                                  </p:stCondLst>
                                  <p:childTnLst>
                                    <p:set>
                                      <p:cBhvr>
                                        <p:cTn id="9" dur="1" fill="hold">
                                          <p:stCondLst>
                                            <p:cond delay="0"/>
                                          </p:stCondLst>
                                        </p:cTn>
                                        <p:tgtEl>
                                          <p:spTgt spid="339973"/>
                                        </p:tgtEl>
                                        <p:attrNameLst>
                                          <p:attrName>style.visibility</p:attrName>
                                        </p:attrNameLst>
                                      </p:cBhvr>
                                      <p:to>
                                        <p:strVal val="visible"/>
                                      </p:to>
                                    </p:set>
                                    <p:animEffect transition="in" filter="blinds(horizontal)">
                                      <p:cBhvr>
                                        <p:cTn id="10" dur="500"/>
                                        <p:tgtEl>
                                          <p:spTgt spid="339973"/>
                                        </p:tgtEl>
                                      </p:cBhvr>
                                    </p:animEffect>
                                  </p:childTnLst>
                                </p:cTn>
                              </p:par>
                              <p:par>
                                <p:cTn id="11" presetID="3" presetClass="entr" presetSubtype="10" fill="hold" nodeType="withEffect">
                                  <p:stCondLst>
                                    <p:cond delay="0"/>
                                  </p:stCondLst>
                                  <p:childTnLst>
                                    <p:set>
                                      <p:cBhvr>
                                        <p:cTn id="12" dur="1" fill="hold">
                                          <p:stCondLst>
                                            <p:cond delay="0"/>
                                          </p:stCondLst>
                                        </p:cTn>
                                        <p:tgtEl>
                                          <p:spTgt spid="339972"/>
                                        </p:tgtEl>
                                        <p:attrNameLst>
                                          <p:attrName>style.visibility</p:attrName>
                                        </p:attrNameLst>
                                      </p:cBhvr>
                                      <p:to>
                                        <p:strVal val="visible"/>
                                      </p:to>
                                    </p:set>
                                    <p:animEffect transition="in" filter="blinds(horizontal)">
                                      <p:cBhvr>
                                        <p:cTn id="13" dur="500"/>
                                        <p:tgtEl>
                                          <p:spTgt spid="3399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39974"/>
                                        </p:tgtEl>
                                        <p:attrNameLst>
                                          <p:attrName>style.visibility</p:attrName>
                                        </p:attrNameLst>
                                      </p:cBhvr>
                                      <p:to>
                                        <p:strVal val="visible"/>
                                      </p:to>
                                    </p:set>
                                    <p:anim calcmode="lin" valueType="num">
                                      <p:cBhvr additive="base">
                                        <p:cTn id="18" dur="500" fill="hold"/>
                                        <p:tgtEl>
                                          <p:spTgt spid="339974"/>
                                        </p:tgtEl>
                                        <p:attrNameLst>
                                          <p:attrName>ppt_x</p:attrName>
                                        </p:attrNameLst>
                                      </p:cBhvr>
                                      <p:tavLst>
                                        <p:tav tm="0">
                                          <p:val>
                                            <p:strVal val="#ppt_x"/>
                                          </p:val>
                                        </p:tav>
                                        <p:tav tm="100000">
                                          <p:val>
                                            <p:strVal val="#ppt_x"/>
                                          </p:val>
                                        </p:tav>
                                      </p:tavLst>
                                    </p:anim>
                                    <p:anim calcmode="lin" valueType="num">
                                      <p:cBhvr additive="base">
                                        <p:cTn id="19" dur="500" fill="hold"/>
                                        <p:tgtEl>
                                          <p:spTgt spid="33997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39975"/>
                                        </p:tgtEl>
                                        <p:attrNameLst>
                                          <p:attrName>style.visibility</p:attrName>
                                        </p:attrNameLst>
                                      </p:cBhvr>
                                      <p:to>
                                        <p:strVal val="visible"/>
                                      </p:to>
                                    </p:set>
                                    <p:anim calcmode="lin" valueType="num">
                                      <p:cBhvr additive="base">
                                        <p:cTn id="22" dur="500" fill="hold"/>
                                        <p:tgtEl>
                                          <p:spTgt spid="339975"/>
                                        </p:tgtEl>
                                        <p:attrNameLst>
                                          <p:attrName>ppt_x</p:attrName>
                                        </p:attrNameLst>
                                      </p:cBhvr>
                                      <p:tavLst>
                                        <p:tav tm="0">
                                          <p:val>
                                            <p:strVal val="#ppt_x"/>
                                          </p:val>
                                        </p:tav>
                                        <p:tav tm="100000">
                                          <p:val>
                                            <p:strVal val="#ppt_x"/>
                                          </p:val>
                                        </p:tav>
                                      </p:tavLst>
                                    </p:anim>
                                    <p:anim calcmode="lin" valueType="num">
                                      <p:cBhvr additive="base">
                                        <p:cTn id="23" dur="500" fill="hold"/>
                                        <p:tgtEl>
                                          <p:spTgt spid="3399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r>
              <a:rPr lang="en-US" dirty="0"/>
              <a:t>W</a:t>
            </a:r>
          </a:p>
        </p:txBody>
      </p:sp>
      <p:pic>
        <p:nvPicPr>
          <p:cNvPr id="510979" name="Picture 3" descr="Spirit2"/>
          <p:cNvPicPr>
            <a:picLocks noGrp="1" noChangeAspect="1" noChangeArrowheads="1"/>
          </p:cNvPicPr>
          <p:nvPr>
            <p:ph idx="1"/>
          </p:nvPr>
        </p:nvPicPr>
        <p:blipFill>
          <a:blip r:embed="rId3" cstate="print">
            <a:lum bright="20000" contrast="32000"/>
          </a:blip>
          <a:srcRect/>
          <a:stretch>
            <a:fillRect/>
          </a:stretch>
        </p:blipFill>
        <p:spPr>
          <a:xfrm>
            <a:off x="0" y="0"/>
            <a:ext cx="9144000" cy="6535738"/>
          </a:xfrm>
          <a:noFill/>
          <a:ln/>
        </p:spPr>
      </p:pic>
    </p:spTree>
    <p:extLst>
      <p:ext uri="{BB962C8B-B14F-4D97-AF65-F5344CB8AC3E}">
        <p14:creationId xmlns:p14="http://schemas.microsoft.com/office/powerpoint/2010/main" val="1304649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3026" name="Rectangle 2"/>
          <p:cNvSpPr>
            <a:spLocks noGrp="1" noChangeArrowheads="1"/>
          </p:cNvSpPr>
          <p:nvPr>
            <p:ph type="body" idx="1"/>
          </p:nvPr>
        </p:nvSpPr>
        <p:spPr/>
        <p:txBody>
          <a:bodyPr/>
          <a:lstStyle/>
          <a:p>
            <a:endParaRPr lang="en-US" dirty="0"/>
          </a:p>
        </p:txBody>
      </p:sp>
      <p:pic>
        <p:nvPicPr>
          <p:cNvPr id="513027" name="Picture 3" descr="Spirit3"/>
          <p:cNvPicPr>
            <a:picLocks noChangeAspect="1" noChangeArrowheads="1"/>
          </p:cNvPicPr>
          <p:nvPr/>
        </p:nvPicPr>
        <p:blipFill>
          <a:blip r:embed="rId3" cstate="print">
            <a:lum bright="14000" contrast="26000"/>
          </a:blip>
          <a:srcRect/>
          <a:stretch>
            <a:fillRect/>
          </a:stretch>
        </p:blipFill>
        <p:spPr bwMode="auto">
          <a:xfrm>
            <a:off x="0" y="609600"/>
            <a:ext cx="9144000" cy="4951413"/>
          </a:xfrm>
          <a:prstGeom prst="rect">
            <a:avLst/>
          </a:prstGeom>
          <a:noFill/>
        </p:spPr>
      </p:pic>
    </p:spTree>
    <p:extLst>
      <p:ext uri="{BB962C8B-B14F-4D97-AF65-F5344CB8AC3E}">
        <p14:creationId xmlns:p14="http://schemas.microsoft.com/office/powerpoint/2010/main" val="30666129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ttp://l3.yimg.com/bt/api/res/1.2/1HPt5EBfwXLDPvzfXTh_yg--/YXBwaWQ9eW5ld3M7cT04NQ--/http://mit.zenfs.com/102/2012/11/nymagcvr121105_710.jpg"/>
          <p:cNvPicPr/>
          <p:nvPr/>
        </p:nvPicPr>
        <p:blipFill>
          <a:blip r:embed="rId2" cstate="print"/>
          <a:srcRect/>
          <a:stretch>
            <a:fillRect/>
          </a:stretch>
        </p:blipFill>
        <p:spPr bwMode="auto">
          <a:xfrm>
            <a:off x="23553" y="0"/>
            <a:ext cx="5715000" cy="6934200"/>
          </a:xfrm>
          <a:prstGeom prst="rect">
            <a:avLst/>
          </a:prstGeom>
          <a:noFill/>
          <a:ln w="9525">
            <a:noFill/>
            <a:miter lim="800000"/>
            <a:headEnd/>
            <a:tailEnd/>
          </a:ln>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43600" y="2486446"/>
            <a:ext cx="5052753" cy="1808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6172199" y="4412453"/>
            <a:ext cx="2370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mn-ea"/>
                <a:cs typeface="+mn-cs"/>
                <a:sym typeface="Calibri"/>
              </a:rPr>
              <a:t>Thank You!</a:t>
            </a:r>
          </a:p>
        </p:txBody>
      </p:sp>
    </p:spTree>
    <p:extLst>
      <p:ext uri="{BB962C8B-B14F-4D97-AF65-F5344CB8AC3E}">
        <p14:creationId xmlns:p14="http://schemas.microsoft.com/office/powerpoint/2010/main" val="455006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 name="Shape 512"/>
          <p:cNvSpPr>
            <a:spLocks noGrp="1"/>
          </p:cNvSpPr>
          <p:nvPr>
            <p:ph type="body" idx="1"/>
          </p:nvPr>
        </p:nvSpPr>
        <p:spPr>
          <a:xfrm>
            <a:off x="457200" y="2286000"/>
            <a:ext cx="8458200" cy="4114800"/>
          </a:xfrm>
          <a:prstGeom prst="rect">
            <a:avLst/>
          </a:prstGeom>
        </p:spPr>
        <p:txBody>
          <a:bodyPr lIns="0" tIns="0" rIns="0" bIns="0">
            <a:normAutofit/>
          </a:bodyPr>
          <a:lstStyle>
            <a:lvl1pPr marL="0" indent="0">
              <a:buSzTx/>
              <a:buNone/>
              <a:defRPr b="1"/>
            </a:lvl1pPr>
          </a:lstStyle>
          <a:p>
            <a:pPr lvl="0" algn="ctr">
              <a:defRPr sz="1800" b="0"/>
            </a:pPr>
            <a:r>
              <a:rPr lang="en-US" sz="4800">
                <a:solidFill>
                  <a:srgbClr val="FF0000"/>
                </a:solidFill>
                <a:latin typeface="Trebuchet MS" panose="020B0603020202020204" pitchFamily="34" charset="0"/>
              </a:rPr>
              <a:t>Here’s Chad!!</a:t>
            </a:r>
            <a:endParaRPr lang="en-US" sz="48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3925357668"/>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C0874-8C4E-4059-9812-D78538F789FE}"/>
              </a:ext>
            </a:extLst>
          </p:cNvPr>
          <p:cNvPicPr>
            <a:picLocks noChangeAspect="1"/>
          </p:cNvPicPr>
          <p:nvPr/>
        </p:nvPicPr>
        <p:blipFill>
          <a:blip r:embed="rId2"/>
          <a:stretch>
            <a:fillRect/>
          </a:stretch>
        </p:blipFill>
        <p:spPr>
          <a:xfrm>
            <a:off x="3143250" y="2762250"/>
            <a:ext cx="2857500" cy="1333500"/>
          </a:xfrm>
          <a:prstGeom prst="rect">
            <a:avLst/>
          </a:prstGeom>
        </p:spPr>
      </p:pic>
    </p:spTree>
    <p:extLst>
      <p:ext uri="{BB962C8B-B14F-4D97-AF65-F5344CB8AC3E}">
        <p14:creationId xmlns:p14="http://schemas.microsoft.com/office/powerpoint/2010/main" val="3874245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52400" y="1066800"/>
            <a:ext cx="5105400" cy="1143000"/>
          </a:xfrm>
        </p:spPr>
        <p:txBody>
          <a:bodyPr>
            <a:normAutofit fontScale="90000"/>
          </a:bodyPr>
          <a:lstStyle/>
          <a:p>
            <a:r>
              <a:rPr lang="en-US" sz="3600" b="1">
                <a:solidFill>
                  <a:schemeClr val="tx1"/>
                </a:solidFill>
              </a:rPr>
              <a:t>White House Floodplain Management Review Committee</a:t>
            </a:r>
            <a:r>
              <a:rPr lang="en-US" sz="3200" b="1">
                <a:solidFill>
                  <a:schemeClr val="tx1"/>
                </a:solidFill>
              </a:rPr>
              <a:t> </a:t>
            </a:r>
            <a:br>
              <a:rPr lang="en-US" sz="3200" b="1">
                <a:solidFill>
                  <a:schemeClr val="tx1"/>
                </a:solidFill>
              </a:rPr>
            </a:br>
            <a:r>
              <a:rPr lang="en-US" sz="3200" b="1">
                <a:solidFill>
                  <a:schemeClr val="tx1"/>
                </a:solidFill>
              </a:rPr>
              <a:t>1993-1994</a:t>
            </a:r>
            <a:endParaRPr lang="en-US" sz="3600" b="1">
              <a:solidFill>
                <a:schemeClr val="tx1"/>
              </a:solidFill>
            </a:endParaRPr>
          </a:p>
        </p:txBody>
      </p:sp>
      <p:sp>
        <p:nvSpPr>
          <p:cNvPr id="197635" name="Rectangle 3"/>
          <p:cNvSpPr>
            <a:spLocks noGrp="1" noChangeArrowheads="1"/>
          </p:cNvSpPr>
          <p:nvPr>
            <p:ph type="body" idx="1"/>
          </p:nvPr>
        </p:nvSpPr>
        <p:spPr>
          <a:xfrm>
            <a:off x="609600" y="3200400"/>
            <a:ext cx="7772400" cy="4114800"/>
          </a:xfrm>
        </p:spPr>
        <p:txBody>
          <a:bodyPr/>
          <a:lstStyle/>
          <a:p>
            <a:pPr>
              <a:spcBef>
                <a:spcPct val="0"/>
              </a:spcBef>
            </a:pPr>
            <a:r>
              <a:rPr lang="en-US" sz="2800" b="1"/>
              <a:t>Determine Causes of '93 Flood</a:t>
            </a:r>
          </a:p>
          <a:p>
            <a:pPr>
              <a:spcBef>
                <a:spcPct val="0"/>
              </a:spcBef>
              <a:buFontTx/>
              <a:buNone/>
            </a:pPr>
            <a:endParaRPr lang="en-US" sz="2800" b="1"/>
          </a:p>
          <a:p>
            <a:pPr>
              <a:spcBef>
                <a:spcPct val="0"/>
              </a:spcBef>
            </a:pPr>
            <a:r>
              <a:rPr lang="en-US" sz="2800" b="1"/>
              <a:t>Evaluate Floodplain Management Programs</a:t>
            </a:r>
          </a:p>
          <a:p>
            <a:pPr>
              <a:spcBef>
                <a:spcPct val="0"/>
              </a:spcBef>
              <a:buFontTx/>
              <a:buNone/>
            </a:pPr>
            <a:endParaRPr lang="en-US" sz="2800" b="1"/>
          </a:p>
          <a:p>
            <a:pPr>
              <a:spcBef>
                <a:spcPct val="0"/>
              </a:spcBef>
            </a:pPr>
            <a:r>
              <a:rPr lang="en-US" sz="2800" b="1"/>
              <a:t>Recommend Changes in Policies Programs and Procedures</a:t>
            </a:r>
            <a:endParaRPr lang="en-US" b="1"/>
          </a:p>
          <a:p>
            <a:pPr>
              <a:spcBef>
                <a:spcPct val="0"/>
              </a:spcBef>
              <a:buFontTx/>
              <a:buNone/>
            </a:pPr>
            <a:endParaRPr lang="en-US" b="1"/>
          </a:p>
        </p:txBody>
      </p:sp>
      <p:pic>
        <p:nvPicPr>
          <p:cNvPr id="197636" name="Picture 4" descr="D:\WHFRONT1.JPG"/>
          <p:cNvPicPr>
            <a:picLocks noChangeAspect="1" noChangeArrowheads="1"/>
          </p:cNvPicPr>
          <p:nvPr/>
        </p:nvPicPr>
        <p:blipFill>
          <a:blip r:embed="rId3"/>
          <a:srcRect/>
          <a:stretch>
            <a:fillRect/>
          </a:stretch>
        </p:blipFill>
        <p:spPr bwMode="auto">
          <a:xfrm>
            <a:off x="5791200" y="228600"/>
            <a:ext cx="2924175" cy="1971675"/>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bllineb">
  <a:themeElements>
    <a:clrScheme name="">
      <a:dk1>
        <a:srgbClr val="000000"/>
      </a:dk1>
      <a:lt1>
        <a:srgbClr val="CCFFFF"/>
      </a:lt1>
      <a:dk2>
        <a:srgbClr val="000000"/>
      </a:dk2>
      <a:lt2>
        <a:srgbClr val="CECECE"/>
      </a:lt2>
      <a:accent1>
        <a:srgbClr val="EBEBEB"/>
      </a:accent1>
      <a:accent2>
        <a:srgbClr val="0870CE"/>
      </a:accent2>
      <a:accent3>
        <a:srgbClr val="E2FFFF"/>
      </a:accent3>
      <a:accent4>
        <a:srgbClr val="000000"/>
      </a:accent4>
      <a:accent5>
        <a:srgbClr val="F3F3F3"/>
      </a:accent5>
      <a:accent6>
        <a:srgbClr val="0665BA"/>
      </a:accent6>
      <a:hlink>
        <a:srgbClr val="9C9C9C"/>
      </a:hlink>
      <a:folHlink>
        <a:srgbClr val="676767"/>
      </a:folHlink>
    </a:clrScheme>
    <a:fontScheme name="Dbllineb">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FontTx/>
          <a:buNone/>
          <a:defRPr kumimoji="0" lang="en-US" sz="2400" b="0" i="0" u="none" strike="noStrike" cap="none" normalizeH="0" baseline="0" smtClean="0">
            <a:ln>
              <a:noFill/>
            </a:ln>
            <a:solidFill>
              <a:schemeClr val="tx1"/>
            </a:solidFill>
            <a:effectLst/>
            <a:uFillTx/>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FontTx/>
          <a:buNone/>
          <a:defRPr kumimoji="0" lang="en-US" sz="2400" b="0" i="0" u="none" strike="noStrike" cap="none" normalizeH="0" baseline="0" smtClean="0">
            <a:ln>
              <a:noFill/>
            </a:ln>
            <a:solidFill>
              <a:schemeClr val="tx1"/>
            </a:solidFill>
            <a:effectLst/>
            <a:uFillTx/>
            <a:latin typeface="Arial" pitchFamily="34" charset="0"/>
          </a:defRPr>
        </a:defPPr>
      </a:lstStyle>
    </a:lnDef>
  </a:objectDefaults>
  <a:extraClrSchemeLst>
    <a:extraClrScheme>
      <a:clrScheme name="Dblline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bllineb">
  <a:themeElements>
    <a:clrScheme name="">
      <a:dk1>
        <a:srgbClr val="000000"/>
      </a:dk1>
      <a:lt1>
        <a:srgbClr val="CCFFFF"/>
      </a:lt1>
      <a:dk2>
        <a:srgbClr val="000000"/>
      </a:dk2>
      <a:lt2>
        <a:srgbClr val="CECECE"/>
      </a:lt2>
      <a:accent1>
        <a:srgbClr val="EBEBEB"/>
      </a:accent1>
      <a:accent2>
        <a:srgbClr val="0870CE"/>
      </a:accent2>
      <a:accent3>
        <a:srgbClr val="E2FFFF"/>
      </a:accent3>
      <a:accent4>
        <a:srgbClr val="000000"/>
      </a:accent4>
      <a:accent5>
        <a:srgbClr val="F3F3F3"/>
      </a:accent5>
      <a:accent6>
        <a:srgbClr val="0665BA"/>
      </a:accent6>
      <a:hlink>
        <a:srgbClr val="9C9C9C"/>
      </a:hlink>
      <a:folHlink>
        <a:srgbClr val="676767"/>
      </a:folHlink>
    </a:clrScheme>
    <a:fontScheme name="Dbllineb">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blline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bllineb">
  <a:themeElements>
    <a:clrScheme name="">
      <a:dk1>
        <a:srgbClr val="000000"/>
      </a:dk1>
      <a:lt1>
        <a:srgbClr val="CCFFFF"/>
      </a:lt1>
      <a:dk2>
        <a:srgbClr val="000000"/>
      </a:dk2>
      <a:lt2>
        <a:srgbClr val="CECECE"/>
      </a:lt2>
      <a:accent1>
        <a:srgbClr val="EBEBEB"/>
      </a:accent1>
      <a:accent2>
        <a:srgbClr val="0870CE"/>
      </a:accent2>
      <a:accent3>
        <a:srgbClr val="E2FFFF"/>
      </a:accent3>
      <a:accent4>
        <a:srgbClr val="000000"/>
      </a:accent4>
      <a:accent5>
        <a:srgbClr val="F3F3F3"/>
      </a:accent5>
      <a:accent6>
        <a:srgbClr val="0665BA"/>
      </a:accent6>
      <a:hlink>
        <a:srgbClr val="9C9C9C"/>
      </a:hlink>
      <a:folHlink>
        <a:srgbClr val="676767"/>
      </a:folHlink>
    </a:clrScheme>
    <a:fontScheme name="Dbllineb">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blline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a:themeElements>
    <a:clrScheme name="Default">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Default">
      <a:majorFont>
        <a:latin typeface="Helvetica"/>
        <a:ea typeface="Helvetica"/>
        <a:cs typeface="Helvetica"/>
      </a:majorFont>
      <a:minorFont>
        <a:latin typeface="Avenir"/>
        <a:ea typeface="Avenir"/>
        <a:cs typeface="Aveni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ASCE_template_colors">
  <a:themeElements>
    <a:clrScheme name="ASCE">
      <a:dk1>
        <a:srgbClr val="003366"/>
      </a:dk1>
      <a:lt1>
        <a:sysClr val="window" lastClr="FFFFFF"/>
      </a:lt1>
      <a:dk2>
        <a:srgbClr val="4E5050"/>
      </a:dk2>
      <a:lt2>
        <a:srgbClr val="FFFFFF"/>
      </a:lt2>
      <a:accent1>
        <a:srgbClr val="7F7F7F"/>
      </a:accent1>
      <a:accent2>
        <a:srgbClr val="CCCCCC"/>
      </a:accent2>
      <a:accent3>
        <a:srgbClr val="005DAB"/>
      </a:accent3>
      <a:accent4>
        <a:srgbClr val="003366"/>
      </a:accent4>
      <a:accent5>
        <a:srgbClr val="990000"/>
      </a:accent5>
      <a:accent6>
        <a:srgbClr val="999999"/>
      </a:accent6>
      <a:hlink>
        <a:srgbClr val="ADADAD"/>
      </a:hlink>
      <a:folHlink>
        <a:srgbClr val="D500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4_Dbllineb">
  <a:themeElements>
    <a:clrScheme name="">
      <a:dk1>
        <a:srgbClr val="000000"/>
      </a:dk1>
      <a:lt1>
        <a:srgbClr val="CCFFFF"/>
      </a:lt1>
      <a:dk2>
        <a:srgbClr val="000000"/>
      </a:dk2>
      <a:lt2>
        <a:srgbClr val="CECECE"/>
      </a:lt2>
      <a:accent1>
        <a:srgbClr val="EBEBEB"/>
      </a:accent1>
      <a:accent2>
        <a:srgbClr val="0870CE"/>
      </a:accent2>
      <a:accent3>
        <a:srgbClr val="E2FFFF"/>
      </a:accent3>
      <a:accent4>
        <a:srgbClr val="000000"/>
      </a:accent4>
      <a:accent5>
        <a:srgbClr val="F3F3F3"/>
      </a:accent5>
      <a:accent6>
        <a:srgbClr val="0665BA"/>
      </a:accent6>
      <a:hlink>
        <a:srgbClr val="9C9C9C"/>
      </a:hlink>
      <a:folHlink>
        <a:srgbClr val="676767"/>
      </a:folHlink>
    </a:clrScheme>
    <a:fontScheme name="Dbllineb">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blline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Dbllineb">
  <a:themeElements>
    <a:clrScheme name="">
      <a:dk1>
        <a:srgbClr val="000000"/>
      </a:dk1>
      <a:lt1>
        <a:srgbClr val="CCFFFF"/>
      </a:lt1>
      <a:dk2>
        <a:srgbClr val="000000"/>
      </a:dk2>
      <a:lt2>
        <a:srgbClr val="CECECE"/>
      </a:lt2>
      <a:accent1>
        <a:srgbClr val="EBEBEB"/>
      </a:accent1>
      <a:accent2>
        <a:srgbClr val="0870CE"/>
      </a:accent2>
      <a:accent3>
        <a:srgbClr val="E2FFFF"/>
      </a:accent3>
      <a:accent4>
        <a:srgbClr val="000000"/>
      </a:accent4>
      <a:accent5>
        <a:srgbClr val="F3F3F3"/>
      </a:accent5>
      <a:accent6>
        <a:srgbClr val="0665BA"/>
      </a:accent6>
      <a:hlink>
        <a:srgbClr val="9C9C9C"/>
      </a:hlink>
      <a:folHlink>
        <a:srgbClr val="676767"/>
      </a:folHlink>
    </a:clrScheme>
    <a:fontScheme name="Dbllineb">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blline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bllineb">
  <a:themeElements>
    <a:clrScheme name="">
      <a:dk1>
        <a:srgbClr val="000000"/>
      </a:dk1>
      <a:lt1>
        <a:srgbClr val="CCFFFF"/>
      </a:lt1>
      <a:dk2>
        <a:srgbClr val="000000"/>
      </a:dk2>
      <a:lt2>
        <a:srgbClr val="CECECE"/>
      </a:lt2>
      <a:accent1>
        <a:srgbClr val="EBEBEB"/>
      </a:accent1>
      <a:accent2>
        <a:srgbClr val="0870CE"/>
      </a:accent2>
      <a:accent3>
        <a:srgbClr val="E2FFFF"/>
      </a:accent3>
      <a:accent4>
        <a:srgbClr val="000000"/>
      </a:accent4>
      <a:accent5>
        <a:srgbClr val="F3F3F3"/>
      </a:accent5>
      <a:accent6>
        <a:srgbClr val="0665BA"/>
      </a:accent6>
      <a:hlink>
        <a:srgbClr val="9C9C9C"/>
      </a:hlink>
      <a:folHlink>
        <a:srgbClr val="676767"/>
      </a:folHlink>
    </a:clrScheme>
    <a:fontScheme name="Dbllineb">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blline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8.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213</TotalTime>
  <Words>1609</Words>
  <Application>Microsoft Office PowerPoint</Application>
  <PresentationFormat>On-screen Show (4:3)</PresentationFormat>
  <Paragraphs>287</Paragraphs>
  <Slides>76</Slides>
  <Notes>42</Notes>
  <HiddenSlides>0</HiddenSlides>
  <MMClips>0</MMClips>
  <ScaleCrop>false</ScaleCrop>
  <HeadingPairs>
    <vt:vector size="6" baseType="variant">
      <vt:variant>
        <vt:lpstr>Fonts Used</vt:lpstr>
      </vt:variant>
      <vt:variant>
        <vt:i4>19</vt:i4>
      </vt:variant>
      <vt:variant>
        <vt:lpstr>Theme</vt:lpstr>
      </vt:variant>
      <vt:variant>
        <vt:i4>25</vt:i4>
      </vt:variant>
      <vt:variant>
        <vt:lpstr>Slide Titles</vt:lpstr>
      </vt:variant>
      <vt:variant>
        <vt:i4>76</vt:i4>
      </vt:variant>
    </vt:vector>
  </HeadingPairs>
  <TitlesOfParts>
    <vt:vector size="120" baseType="lpstr">
      <vt:lpstr>Gulim</vt:lpstr>
      <vt:lpstr>MS PGothic</vt:lpstr>
      <vt:lpstr>Arial</vt:lpstr>
      <vt:lpstr>Arial Black</vt:lpstr>
      <vt:lpstr>Book Antiqua</vt:lpstr>
      <vt:lpstr>Calibri</vt:lpstr>
      <vt:lpstr>Calibri Light</vt:lpstr>
      <vt:lpstr>French Script MT</vt:lpstr>
      <vt:lpstr>Helvetica</vt:lpstr>
      <vt:lpstr>Helvetica Light</vt:lpstr>
      <vt:lpstr>Monotype Sorts</vt:lpstr>
      <vt:lpstr>News Gothic MT</vt:lpstr>
      <vt:lpstr>Symbol</vt:lpstr>
      <vt:lpstr>Tahoma</vt:lpstr>
      <vt:lpstr>Times New Roman</vt:lpstr>
      <vt:lpstr>TimesNewRomanPS</vt:lpstr>
      <vt:lpstr>Trebuchet MS</vt:lpstr>
      <vt:lpstr>Verdana</vt:lpstr>
      <vt:lpstr>Wingdings</vt:lpstr>
      <vt:lpstr>Office Theme</vt:lpstr>
      <vt:lpstr>Default Design</vt:lpstr>
      <vt:lpstr>Dbllineb</vt:lpstr>
      <vt:lpstr>1_Default Design</vt:lpstr>
      <vt:lpstr>1_Office Theme</vt:lpstr>
      <vt:lpstr>2_Office Theme</vt:lpstr>
      <vt:lpstr>3_Office Theme</vt:lpstr>
      <vt:lpstr>5_Office Theme</vt:lpstr>
      <vt:lpstr>3_Default Design</vt:lpstr>
      <vt:lpstr>4_Default Design</vt:lpstr>
      <vt:lpstr>9_Default Design</vt:lpstr>
      <vt:lpstr>2_Dbllineb</vt:lpstr>
      <vt:lpstr>3_Dbllineb</vt:lpstr>
      <vt:lpstr>1_Dbllineb</vt:lpstr>
      <vt:lpstr>2_Default Design</vt:lpstr>
      <vt:lpstr>8_Default Design</vt:lpstr>
      <vt:lpstr>11_Default Design</vt:lpstr>
      <vt:lpstr>5_Default Design</vt:lpstr>
      <vt:lpstr>1_Default</vt:lpstr>
      <vt:lpstr>7_Office Theme</vt:lpstr>
      <vt:lpstr>ASCE_template_colors</vt:lpstr>
      <vt:lpstr>4_Dbllineb</vt:lpstr>
      <vt:lpstr>7_Default Design</vt:lpstr>
      <vt:lpstr>17_Office Theme</vt:lpstr>
      <vt:lpstr>5_Dbllineb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White House Floodplain Management Review Committee  1993-1994</vt:lpstr>
      <vt:lpstr>PowerPoint Presentation</vt:lpstr>
      <vt:lpstr>THE FLOOD OF 1993</vt:lpstr>
      <vt:lpstr>PowerPoint Presentation</vt:lpstr>
      <vt:lpstr>PowerPoint Presentation</vt:lpstr>
      <vt:lpstr>PowerPoint Presentation</vt:lpstr>
      <vt:lpstr>PowerPoint Presentation</vt:lpstr>
      <vt:lpstr>PowerPoint Presentation</vt:lpstr>
      <vt:lpstr>PowerPoint Presentation</vt:lpstr>
      <vt:lpstr>There Are No Silver Bullets</vt:lpstr>
      <vt:lpstr>WHAT NEEDS TO BE DONE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Learned?</vt:lpstr>
      <vt:lpstr>PowerPoint Presentation</vt:lpstr>
      <vt:lpstr>PowerPoint Presentation</vt:lpstr>
      <vt:lpstr>The 21st Century</vt:lpstr>
      <vt:lpstr>PowerPoint Presentation</vt:lpstr>
      <vt:lpstr>PowerPoint Presentation</vt:lpstr>
      <vt:lpstr>PowerPoint Presentation</vt:lpstr>
      <vt:lpstr>PowerPoint Presentation</vt:lpstr>
      <vt:lpstr>Insured Flood Loss: 1972-2015</vt:lpstr>
      <vt:lpstr>PowerPoint Presentation</vt:lpstr>
      <vt:lpstr>PowerPoint Presentation</vt:lpstr>
      <vt:lpstr>Flood Mitigation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NOT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1993 Mississippi River Flood</vt:lpstr>
      <vt:lpstr>PowerPoint Presentation</vt:lpstr>
      <vt:lpstr>PowerPoint Presentation</vt:lpstr>
      <vt:lpstr>PowerPoint Presentation</vt:lpstr>
      <vt:lpstr>PowerPoint Presentation</vt:lpstr>
      <vt:lpstr>PowerPoint Presentation</vt:lpstr>
      <vt:lpstr>Risk Maps </vt:lpstr>
      <vt:lpstr>PowerPoint Presentation</vt:lpstr>
      <vt:lpstr>PowerPoint Presentation</vt:lpstr>
      <vt:lpstr>PowerPoint Presentation</vt:lpstr>
      <vt:lpstr>Organizing for the Future</vt:lpstr>
      <vt:lpstr>PowerPoint Presentation</vt:lpstr>
      <vt:lpstr>PowerPoint Presentation</vt:lpstr>
      <vt:lpstr>PowerPoint Presentation</vt:lpstr>
      <vt:lpstr>PowerPoint Presentation</vt:lpstr>
      <vt:lpstr>PowerPoint Presentation</vt:lpstr>
      <vt:lpstr>The Desired 2050 Floodplain</vt:lpstr>
      <vt:lpstr> </vt:lpstr>
      <vt:lpstr>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 Galloway</dc:creator>
  <cp:lastModifiedBy>Gerald Galloway</cp:lastModifiedBy>
  <cp:revision>4</cp:revision>
  <dcterms:created xsi:type="dcterms:W3CDTF">2018-10-23T12:14:00Z</dcterms:created>
  <dcterms:modified xsi:type="dcterms:W3CDTF">2018-10-23T15:47:53Z</dcterms:modified>
</cp:coreProperties>
</file>